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CD49A2C3-AE2C-4A87-B60B-EE17AA0073A8}"/>
    <pc:docChg chg="modSld">
      <pc:chgData name="Charles Seager" userId="b6090891032109d0" providerId="LiveId" clId="{CD49A2C3-AE2C-4A87-B60B-EE17AA0073A8}" dt="2023-04-06T15:21:08.340" v="0" actId="1076"/>
      <pc:docMkLst>
        <pc:docMk/>
      </pc:docMkLst>
      <pc:sldChg chg="modSp mod">
        <pc:chgData name="Charles Seager" userId="b6090891032109d0" providerId="LiveId" clId="{CD49A2C3-AE2C-4A87-B60B-EE17AA0073A8}" dt="2023-04-06T15:21:08.340" v="0" actId="1076"/>
        <pc:sldMkLst>
          <pc:docMk/>
          <pc:sldMk cId="949357722" sldId="262"/>
        </pc:sldMkLst>
        <pc:picChg chg="mod">
          <ac:chgData name="Charles Seager" userId="b6090891032109d0" providerId="LiveId" clId="{CD49A2C3-AE2C-4A87-B60B-EE17AA0073A8}" dt="2023-04-06T15:21:08.340" v="0" actId="1076"/>
          <ac:picMkLst>
            <pc:docMk/>
            <pc:sldMk cId="949357722" sldId="262"/>
            <ac:picMk id="3" creationId="{DF8714B0-9D6B-4227-B1E9-36E2D02049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42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9E6ED209-8982-642A-891D-E20BF4137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0" r="515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7B69-CF9E-467B-A2EA-5181EDAA4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Calc CH </a:t>
            </a:r>
            <a:r>
              <a:rPr lang="en-US" sz="4800"/>
              <a:t>3 Derivatives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EB1EA-50AF-491A-8CF0-44E37EE9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J Briggs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1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849E9-27F8-45B6-A0A1-CD02CF92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BBC3B-E046-459D-BFA3-CF35C5B6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59644-C2A7-48AA-8926-331181D9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A229A-487A-41C9-A035-A8B96CFA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C50EE-087C-475B-AD44-E6E22F30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6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68E08-AF17-41C5-9FE5-628E419F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2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3A307-F8CA-48A2-90FF-DACBE75D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C1C8F-187A-4DB3-AD4A-CCD0E7E0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52924-4F0A-485F-B1C6-788477A9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4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22210-2002-4AEE-A719-5774C8A9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7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ECE25-93FA-4A90-B2DD-21DF84D7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D61EA-AF94-4959-86BC-C4E334B5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881FE-44BC-4C2F-B4DD-58F6C79B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FF1C8-08B8-4665-AC78-FE5AEFFB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21C84-E2A8-4F97-9D59-18756D1C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9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67355-2DEE-43C5-BDEE-D2E76BCC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1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714B0-9D6B-4227-B1E9-36E2D020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6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5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3C49-15D3-4C95-98FD-EF58118E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FBF17-1855-48E4-9B60-4505A310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52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Neue Haas Grotesk Text Pro</vt:lpstr>
      <vt:lpstr>AccentBoxVTI</vt:lpstr>
      <vt:lpstr>Calc CH 3 Derivatives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 CH 3 Derivatives</dc:title>
  <dc:creator>Charles Seager</dc:creator>
  <cp:lastModifiedBy>Charles Seager</cp:lastModifiedBy>
  <cp:revision>1</cp:revision>
  <dcterms:created xsi:type="dcterms:W3CDTF">2023-02-13T17:26:15Z</dcterms:created>
  <dcterms:modified xsi:type="dcterms:W3CDTF">2023-04-06T15:21:19Z</dcterms:modified>
</cp:coreProperties>
</file>