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2BCD631-8105-E178-3A14-20494D656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86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E55038-3106-B3D7-8DF1-05740F686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CH 4 Applications of the Derrivative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CE70-4928-7773-1907-D0938E24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J Briggs</a:t>
            </a:r>
          </a:p>
        </p:txBody>
      </p:sp>
    </p:spTree>
    <p:extLst>
      <p:ext uri="{BB962C8B-B14F-4D97-AF65-F5344CB8AC3E}">
        <p14:creationId xmlns:p14="http://schemas.microsoft.com/office/powerpoint/2010/main" val="177195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7DFA5-28C9-C283-11C0-F95045AC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3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E4799-10AA-85FE-C271-8D53EFD8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83882-775A-9F93-3BB8-863F83A5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8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ACF52-03F6-0B7C-38B3-7792A394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4BFA5-5957-4A4D-8E14-C7D1C7CA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1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2032E-9F3A-6891-EDE1-E46B9E70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2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EAC0A-2D61-139C-7137-7283C2DC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18D67-CE45-AD29-FDAC-93C72B9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C64CB-1B02-295D-F676-CFFA6A0B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3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626C7-C70D-0E30-7B1F-4DABC6FE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5B806-7ECB-3D7B-682F-D416B850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06A8A-A770-F09E-CA43-ABACE132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73013-BC3C-76FD-799A-C3C2402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2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C93CF-8F1B-C6A1-EF01-DFCCE6B7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81566-4C6B-F6EA-8EFC-4D24E8C0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18F52-E463-37CA-95AA-79518031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92AA2-324D-6C38-195E-564D53E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A0A3B-BB54-BF9E-8AB3-41C96ECF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7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89DAE-5DE0-1275-AFE4-083AA664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9577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20B3AA"/>
      </a:accent1>
      <a:accent2>
        <a:srgbClr val="1792D5"/>
      </a:accent2>
      <a:accent3>
        <a:srgbClr val="2954E7"/>
      </a:accent3>
      <a:accent4>
        <a:srgbClr val="4C2CD9"/>
      </a:accent4>
      <a:accent5>
        <a:srgbClr val="9C29E7"/>
      </a:accent5>
      <a:accent6>
        <a:srgbClr val="D517D1"/>
      </a:accent6>
      <a:hlink>
        <a:srgbClr val="BF3F47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AvenirNext LT Pro Medium</vt:lpstr>
      <vt:lpstr>Sabon Next LT</vt:lpstr>
      <vt:lpstr>DappledVTI</vt:lpstr>
      <vt:lpstr>CH 4 Applications of the Derrivative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4 Applications of the Derrivative</dc:title>
  <dc:creator>Charles Seager</dc:creator>
  <cp:lastModifiedBy>Charles Seager</cp:lastModifiedBy>
  <cp:revision>1</cp:revision>
  <dcterms:created xsi:type="dcterms:W3CDTF">2023-02-14T20:19:22Z</dcterms:created>
  <dcterms:modified xsi:type="dcterms:W3CDTF">2023-02-14T21:15:22Z</dcterms:modified>
</cp:coreProperties>
</file>