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73" r:id="rId12"/>
    <p:sldId id="265" r:id="rId13"/>
    <p:sldId id="259" r:id="rId14"/>
    <p:sldId id="260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7AC85-93F8-4E4A-8DB1-221601C10834}" v="4" dt="2023-02-17T18:21:4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6D37AC85-93F8-4E4A-8DB1-221601C10834}"/>
    <pc:docChg chg="custSel addSld modSld">
      <pc:chgData name="Charles Seager" userId="b6090891032109d0" providerId="LiveId" clId="{6D37AC85-93F8-4E4A-8DB1-221601C10834}" dt="2023-02-17T18:21:55.632" v="17" actId="1076"/>
      <pc:docMkLst>
        <pc:docMk/>
      </pc:docMkLst>
      <pc:sldChg chg="addSp delSp modSp mod">
        <pc:chgData name="Charles Seager" userId="b6090891032109d0" providerId="LiveId" clId="{6D37AC85-93F8-4E4A-8DB1-221601C10834}" dt="2023-02-17T18:17:33.152" v="8" actId="14100"/>
        <pc:sldMkLst>
          <pc:docMk/>
          <pc:sldMk cId="4273291055" sldId="272"/>
        </pc:sldMkLst>
        <pc:picChg chg="add del">
          <ac:chgData name="Charles Seager" userId="b6090891032109d0" providerId="LiveId" clId="{6D37AC85-93F8-4E4A-8DB1-221601C10834}" dt="2023-02-17T18:16:27.753" v="5" actId="478"/>
          <ac:picMkLst>
            <pc:docMk/>
            <pc:sldMk cId="4273291055" sldId="272"/>
            <ac:picMk id="7" creationId="{E262221F-FC60-E362-FDEE-8CD7965D2E58}"/>
          </ac:picMkLst>
        </pc:picChg>
        <pc:picChg chg="add mod">
          <ac:chgData name="Charles Seager" userId="b6090891032109d0" providerId="LiveId" clId="{6D37AC85-93F8-4E4A-8DB1-221601C10834}" dt="2023-02-17T18:17:33.152" v="8" actId="14100"/>
          <ac:picMkLst>
            <pc:docMk/>
            <pc:sldMk cId="4273291055" sldId="272"/>
            <ac:picMk id="8" creationId="{33E6CF4C-4431-EB8F-60E4-93EE2C47A8FE}"/>
          </ac:picMkLst>
        </pc:picChg>
      </pc:sldChg>
      <pc:sldChg chg="addSp delSp modSp new mod">
        <pc:chgData name="Charles Seager" userId="b6090891032109d0" providerId="LiveId" clId="{6D37AC85-93F8-4E4A-8DB1-221601C10834}" dt="2023-02-17T18:21:55.632" v="17" actId="1076"/>
        <pc:sldMkLst>
          <pc:docMk/>
          <pc:sldMk cId="4113852039" sldId="273"/>
        </pc:sldMkLst>
        <pc:spChg chg="del mod">
          <ac:chgData name="Charles Seager" userId="b6090891032109d0" providerId="LiveId" clId="{6D37AC85-93F8-4E4A-8DB1-221601C10834}" dt="2023-02-17T18:16:06.386" v="3" actId="478"/>
          <ac:spMkLst>
            <pc:docMk/>
            <pc:sldMk cId="4113852039" sldId="273"/>
            <ac:spMk id="2" creationId="{98073D5A-D0D0-7D40-6447-8EA43FB12492}"/>
          </ac:spMkLst>
        </pc:spChg>
        <pc:spChg chg="del">
          <ac:chgData name="Charles Seager" userId="b6090891032109d0" providerId="LiveId" clId="{6D37AC85-93F8-4E4A-8DB1-221601C10834}" dt="2023-02-17T18:16:03.437" v="1" actId="478"/>
          <ac:spMkLst>
            <pc:docMk/>
            <pc:sldMk cId="4113852039" sldId="273"/>
            <ac:spMk id="3" creationId="{0CD3DB9F-1065-7BCD-6ABC-46C58141E32D}"/>
          </ac:spMkLst>
        </pc:spChg>
        <pc:picChg chg="add mod">
          <ac:chgData name="Charles Seager" userId="b6090891032109d0" providerId="LiveId" clId="{6D37AC85-93F8-4E4A-8DB1-221601C10834}" dt="2023-02-17T18:21:55.632" v="17" actId="1076"/>
          <ac:picMkLst>
            <pc:docMk/>
            <pc:sldMk cId="4113852039" sldId="273"/>
            <ac:picMk id="7" creationId="{77EC070B-9007-588A-886D-F47407244980}"/>
          </ac:picMkLst>
        </pc:picChg>
        <pc:picChg chg="add mod">
          <ac:chgData name="Charles Seager" userId="b6090891032109d0" providerId="LiveId" clId="{6D37AC85-93F8-4E4A-8DB1-221601C10834}" dt="2023-02-17T18:21:50.757" v="16" actId="1076"/>
          <ac:picMkLst>
            <pc:docMk/>
            <pc:sldMk cId="4113852039" sldId="273"/>
            <ac:picMk id="8" creationId="{73DAB063-226A-FB59-81D5-91380B971E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CALC 2 CH 9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J Briggs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9BC7-6744-0F22-81DB-39ADEB64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0282-41B7-BD67-2FE1-CAAB761F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7370-0F8F-DCB7-A230-8B8C134799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541E-7B30-CC04-CB6C-B8BADE12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857D-550D-E59E-DCBD-AFB59EDC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04F89-0E67-2B49-C94A-E840DA04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105-6385-3504-87A4-3BB01650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0A9E-56E5-FD33-F46C-C0998385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6045-2A7D-1DBB-DF3E-44F092EE6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DA60-ADBD-2FC6-F760-9B266215B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FE83-6EE2-B63C-F633-FBD23B3C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72641-F576-D37E-8262-82DB69DB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3253-958A-1332-4DB3-D7910F95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0C97-77E1-0143-0E61-4F801A2E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EE76-ECD8-4BF9-2E66-4ED3F3F32F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E254-2CF1-C6D8-8BF3-E2B7AE24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F6D0-5437-3C19-0601-27E7244A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06C9F-2EB3-45EA-2A36-9D4F62B0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74F-EE1B-81F8-1388-D566FAF1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B4D3-4D1C-BAD0-D451-D7D5273D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CC1F-80A2-EFF3-563D-F64CE23F1F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9E4A-B76D-CB7C-337C-9796959F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30FF-F326-FA28-1BE0-D58605FF3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BC052-ED61-5AEB-A2A6-A5E40CCF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75B7-D622-4763-4BD5-FBC60263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62F5-5EE6-97DE-0A74-A4799BD6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558F-5B9A-6E00-5BD4-61FF7B707A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3A5B-A6D6-4AA3-A335-11C812E45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EDFB-B905-7605-F959-F2945098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13783-521C-2FF1-0C9B-07301AA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3156-20A1-2F7C-9CE6-5E6BA8A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5E62-FD0F-4911-3642-5670DB0A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ABB6-A8D1-E71E-DD10-5896113C77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F4F8-D54A-D459-0FC4-935DF9D24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B465-11B8-749D-E4C0-D642390F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8E3DF-A185-388D-6B94-5E9577D2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2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38C-DAF9-34B6-D069-ADF1A34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67E6-4758-C7E2-B680-4C58F9C2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181F-B32C-A839-3A73-569801D435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0677-2646-22DA-AC37-DDA9CD17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49D-3B5C-0007-8526-15D72F0AE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A16C5-74D9-A832-5973-523F4121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DAF2-08CA-916C-EB79-27385DD0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EB5-E045-6901-BE66-D0747CFB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1B55-79B0-A1DC-6F04-FE2BF997E2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4DD7-4103-7CE5-4BDB-A6569D0AA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8955-22AB-BF8F-87DA-EB9951E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74837-7DAD-6395-FEDC-BED94555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9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D928-883E-42AA-1200-67681444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EF3B-E57E-B36A-F929-C8A3A6AE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45C2-8518-FD67-BEBB-0B85541696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4AB7-731D-8589-79EB-B5AF1A346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9BA-2145-7449-1463-0A9963A65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6CF4C-4431-EB8F-60E4-93EE2C47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48427"/>
            <a:ext cx="10707038" cy="66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DB7-20CB-A82A-76A7-4B26EAAA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4BF5-795F-D2AA-9AB3-EB5731D7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A68A-530F-0B45-3EA8-A2247D16B6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E5CE-AC59-7549-608E-B4907C7B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DB56-3B3A-5B54-8C16-9C81F4EE1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F18D8-9D6F-78C2-722A-38C3AF1E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A04C-25B5-D5CF-C26F-54FC79B7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68E-1575-4BA6-BF2B-897615A6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405D-3B28-0C77-99C0-01ECC90227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149F-402C-2099-FA97-7A68C36B1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7DF5-B906-6870-2CB1-08657982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33DB-A238-C0E8-9602-9211C889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0987-33C4-3469-538B-CF6C38C4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573B-03B8-327B-9933-3D76F24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195-2429-6BF2-288A-732E8B90F7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4337-0D57-6449-1B10-7B3942C3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1ACF-A437-906F-B22F-0EAB9ABE1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BCDDD2-0ABE-8043-20D6-8FC7F7A6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38AC-7F4D-1384-02AE-C04D88AC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8A4-9923-0FB1-F690-69FD53B7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3A74-F318-A2D2-5113-BF6B66B31C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BC88-9690-3A12-4052-5D4E9F79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4527-C446-EDC5-2849-F37250AD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98228-0BD9-78F5-F3FB-68EB927B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0B06-7BDB-6E1F-446C-4CFB536E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832F-FAE4-537C-3501-4D25F88C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04DF-55E7-5CB6-969E-CA592DB29A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8931-AB49-1C8C-5008-89C3AA70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B432-90B2-150A-372A-5BBE2706C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F7F7-5E8A-174D-B6B6-A8969794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9FE3-B622-2BEF-F3F8-64D64E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A5A1-1DE9-9BCB-CD1F-0A62E484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F719-18F8-A662-825B-8D76257603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5FF9-82E2-0DB7-1BC8-A592852C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6594-2906-1FD8-7568-1065D0FFB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4BB86-3052-5ABC-4E42-1A24FDC5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3D3E-460A-5737-D6DB-31E9069B84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5D12-EC82-F4FA-200E-CD1CF9F6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8B99-153D-62DA-FE80-9AD6049F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C070B-9007-588A-886D-F4740724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95" y="194239"/>
            <a:ext cx="6733981" cy="6527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AB063-226A-FB59-81D5-91380B97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20" y="401849"/>
            <a:ext cx="2938914" cy="63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BCF1-0484-4C58-C77D-EF5CA7E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FA3D-8849-68D3-A0DC-7100CDAC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D039-B882-04A8-C297-E72EEF4917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E511-D47F-CFC6-881C-840F3B381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B081-F42C-1EE0-C8C7-BC3788FA0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8C754-6CD2-38C1-C7A4-D68BB1F5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{CCCAB043-335B-49C8-93F0-122051986A7C}tf45331398_win32</Template>
  <TotalTime>16</TotalTime>
  <Words>76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CALC 2 CH 9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2 CH 9 Differential equations</dc:title>
  <dc:creator>Charles Seager</dc:creator>
  <cp:lastModifiedBy>Charles Seager</cp:lastModifiedBy>
  <cp:revision>1</cp:revision>
  <dcterms:created xsi:type="dcterms:W3CDTF">2023-02-15T17:39:14Z</dcterms:created>
  <dcterms:modified xsi:type="dcterms:W3CDTF">2023-02-17T18:22:00Z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