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5D2A3B2-38F4-8FED-5B9F-ED2F053FE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50" b="69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22D59-17D6-3F33-818A-4E6FFD1F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Calc 1 </a:t>
            </a:r>
            <a:r>
              <a:rPr lang="en-US" sz="4000" dirty="0" err="1">
                <a:solidFill>
                  <a:srgbClr val="FFFFFF"/>
                </a:solidFill>
              </a:rPr>
              <a:t>ch</a:t>
            </a:r>
            <a:r>
              <a:rPr lang="en-US" sz="4000" dirty="0">
                <a:solidFill>
                  <a:srgbClr val="FFFFFF"/>
                </a:solidFill>
              </a:rPr>
              <a:t> 5 Integration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3A13-CFC0-2BA3-E17D-E411AC65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874429" cy="1263046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6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E7398-29C4-63F6-00E8-0938EA19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7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123E1-E967-3CB2-E749-B31E65DD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1907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C041C-5675-2B75-763D-C0A099AD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62AE9-3037-395E-5275-8171FFED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6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86F8D-999E-7F8E-73D0-9E491150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9C882-724F-ABA1-D697-A3466683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3CA7F-6123-96CA-163D-AF4FA233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6E45C-103A-407D-AC1B-05DCC713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20516-E893-F0BD-9563-63115C98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6AAC3-646D-0B04-8055-C287E253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32979-5211-47C4-6028-AF8BE1E7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17396-672F-1DF0-2CA3-2BC0C58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BjornVTI</vt:lpstr>
      <vt:lpstr>Calc 1 ch 5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1 ch 5 Integration</dc:title>
  <dc:creator>Charles Seager</dc:creator>
  <cp:lastModifiedBy>Charles Seager</cp:lastModifiedBy>
  <cp:revision>1</cp:revision>
  <dcterms:created xsi:type="dcterms:W3CDTF">2023-02-14T21:15:33Z</dcterms:created>
  <dcterms:modified xsi:type="dcterms:W3CDTF">2023-02-14T21:27:21Z</dcterms:modified>
</cp:coreProperties>
</file>