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7E64F-F65C-4EEB-9AE7-D251DE47FAB9}" v="9" dt="2023-10-15T03:45:3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D227E64F-F65C-4EEB-9AE7-D251DE47FAB9}"/>
    <pc:docChg chg="delSld modSld sldOrd">
      <pc:chgData name="Charles Seager" userId="b6090891032109d0" providerId="LiveId" clId="{D227E64F-F65C-4EEB-9AE7-D251DE47FAB9}" dt="2023-10-15T03:45:39.980" v="16"/>
      <pc:docMkLst>
        <pc:docMk/>
      </pc:docMkLst>
      <pc:sldChg chg="addSp modSp mod ord">
        <pc:chgData name="Charles Seager" userId="b6090891032109d0" providerId="LiveId" clId="{D227E64F-F65C-4EEB-9AE7-D251DE47FAB9}" dt="2023-10-15T03:45:39.980" v="16"/>
        <pc:sldMkLst>
          <pc:docMk/>
          <pc:sldMk cId="1252333585" sldId="262"/>
        </pc:sldMkLst>
        <pc:picChg chg="add mod">
          <ac:chgData name="Charles Seager" userId="b6090891032109d0" providerId="LiveId" clId="{D227E64F-F65C-4EEB-9AE7-D251DE47FAB9}" dt="2023-10-15T03:40:44.726" v="3" actId="14100"/>
          <ac:picMkLst>
            <pc:docMk/>
            <pc:sldMk cId="1252333585" sldId="262"/>
            <ac:picMk id="3" creationId="{04405C26-130B-8C1A-38CC-6E34B3CEA23D}"/>
          </ac:picMkLst>
        </pc:picChg>
        <pc:picChg chg="add mod">
          <ac:chgData name="Charles Seager" userId="b6090891032109d0" providerId="LiveId" clId="{D227E64F-F65C-4EEB-9AE7-D251DE47FAB9}" dt="2023-10-15T03:43:51.906" v="6" actId="14100"/>
          <ac:picMkLst>
            <pc:docMk/>
            <pc:sldMk cId="1252333585" sldId="262"/>
            <ac:picMk id="1026" creationId="{6D2248D2-0D65-9DB9-612C-F77F94728A35}"/>
          </ac:picMkLst>
        </pc:picChg>
        <pc:picChg chg="add mod">
          <ac:chgData name="Charles Seager" userId="b6090891032109d0" providerId="LiveId" clId="{D227E64F-F65C-4EEB-9AE7-D251DE47FAB9}" dt="2023-10-15T03:44:09.850" v="9" actId="14100"/>
          <ac:picMkLst>
            <pc:docMk/>
            <pc:sldMk cId="1252333585" sldId="262"/>
            <ac:picMk id="1028" creationId="{990C6111-72E6-48B1-A024-70436E4F7353}"/>
          </ac:picMkLst>
        </pc:picChg>
        <pc:picChg chg="add mod">
          <ac:chgData name="Charles Seager" userId="b6090891032109d0" providerId="LiveId" clId="{D227E64F-F65C-4EEB-9AE7-D251DE47FAB9}" dt="2023-10-15T03:44:26.819" v="11" actId="1076"/>
          <ac:picMkLst>
            <pc:docMk/>
            <pc:sldMk cId="1252333585" sldId="262"/>
            <ac:picMk id="1030" creationId="{DAA7736A-5C68-5AAE-37D1-792006A88BB9}"/>
          </ac:picMkLst>
        </pc:picChg>
      </pc:sldChg>
      <pc:sldChg chg="addSp">
        <pc:chgData name="Charles Seager" userId="b6090891032109d0" providerId="LiveId" clId="{D227E64F-F65C-4EEB-9AE7-D251DE47FAB9}" dt="2023-10-15T03:45:34.970" v="14"/>
        <pc:sldMkLst>
          <pc:docMk/>
          <pc:sldMk cId="1384950326" sldId="263"/>
        </pc:sldMkLst>
        <pc:picChg chg="add">
          <ac:chgData name="Charles Seager" userId="b6090891032109d0" providerId="LiveId" clId="{D227E64F-F65C-4EEB-9AE7-D251DE47FAB9}" dt="2023-10-15T03:45:34.970" v="14"/>
          <ac:picMkLst>
            <pc:docMk/>
            <pc:sldMk cId="1384950326" sldId="263"/>
            <ac:picMk id="2050" creationId="{0F022BB6-B753-780B-112C-99E4B7B5D6AF}"/>
          </ac:picMkLst>
        </pc:picChg>
      </pc:sldChg>
      <pc:sldChg chg="del">
        <pc:chgData name="Charles Seager" userId="b6090891032109d0" providerId="LiveId" clId="{D227E64F-F65C-4EEB-9AE7-D251DE47FAB9}" dt="2023-10-15T03:44:33.116" v="13" actId="47"/>
        <pc:sldMkLst>
          <pc:docMk/>
          <pc:sldMk cId="967088145" sldId="264"/>
        </pc:sldMkLst>
      </pc:sldChg>
      <pc:sldChg chg="del">
        <pc:chgData name="Charles Seager" userId="b6090891032109d0" providerId="LiveId" clId="{D227E64F-F65C-4EEB-9AE7-D251DE47FAB9}" dt="2023-10-15T03:44:32.560" v="12" actId="47"/>
        <pc:sldMkLst>
          <pc:docMk/>
          <pc:sldMk cId="41491593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D9A4-A461-66DC-4B4D-0BA67332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8F09-3FE1-8A86-F814-192421985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8B50-A997-B172-C440-3B5F663A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25CC-BBD7-1719-B85D-CBD62BE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2911-7080-8D52-426D-ABBD50A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36D3-BCEA-F963-82F4-39860791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6032-7C96-FD19-36C3-E41E9BB6F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CE4C-A825-D7F4-B36A-814B36D9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B147-ADE1-0B83-3BD8-9674D303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EF6D-7642-B85F-C680-D39A3A39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22E17-4CD0-BA8E-B8F6-DB76079D5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591E3-192A-D419-AD2F-A26A46A3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A932-FDBC-A595-507F-BE22B90A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C778-96C4-C1BF-5A52-0A90AC9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4FE1-E08E-E654-8122-A93F8070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7032-F864-6A3C-A266-93CEE8FF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4CAD-954D-E04A-E4A1-34E04F88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EEFC-61E0-53C2-022B-E241FF7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EFBF-8F44-3DD2-FA7E-AF2D09DA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5044-5FE7-7555-BDDD-D028CBD7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DE18-C0F1-1FF2-5D9B-73A8EF6C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9321-9A65-8EE2-C0CE-C57B8F803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A02C-EFCA-AA92-6C7C-22159C69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7410-B4D3-E890-0AA0-3F1ED44E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525-F062-0A30-66FE-2D5F2303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8BE5-70C8-662C-BFE0-88E78814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E711-1A77-ACBD-725A-632479721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DB53-B44F-9D28-F4D0-D0CD29EF6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9347F-F1AA-910B-07B3-673A8BB1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AA64-4E01-F3F2-8FF1-AEC03CDF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B3379-3D33-1FD7-D4C1-1CC9983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6D83-98B3-9CA5-9D03-C1610019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D12A7-41E4-959D-2008-09BF29A6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35D67-8DD4-4365-C068-702D926C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05CA6-CBAF-5A4A-E698-704F9DD1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01FF5-47FE-64D4-820D-C7470FAA1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A180C-3F4A-4570-1C61-C1A71FB0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FA38-8236-B668-17F2-90C844E7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79F42-D6E2-262B-0427-D2D9F507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7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840-3812-0A9C-69DF-E435C28E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75E7-FAF2-D76D-8AA2-26746662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28B93-3771-F5D6-86AF-9E56DE6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32971-7466-E4C7-CBEA-7F534310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A0732-33C2-8004-EA3A-3BEC922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08619-62D0-4D2C-6D25-4CF6304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54D8E-4236-70A1-7290-41759AA2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2EEA-BC7B-4DF2-D1CF-7A904CF2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04D-A515-C390-BC70-0151DFFF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C5759-30B3-7560-E083-1EB94E82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F192-A3F4-D4D6-77F3-BB66D56E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1AB1-C843-C50A-75B4-77ABC697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3036B-3D89-9750-91E5-20E56662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10FD-BFF4-9668-AF03-288D1876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118FB-2DEA-083B-4E51-567C0268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0C3A5-D63E-1056-6527-8B1F0CCAF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527F-7DD3-055B-3D81-EA79EF2F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76B22-0F46-9691-9B54-AF40D28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A1863-D355-9CCB-44E0-D3CB15C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9CDAC-58A2-93AB-4053-25779BA4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07F8-8E96-DE57-CCF4-8166C1BF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6B32-E096-8E26-BDD7-B4D463F8F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1ED5-4C3A-43E8-B413-2485CD2FA66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0DE5-3E11-0884-EC75-4026CF95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29E5-A0C2-EE11-07DC-3BB86C0C8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F6A7-78FB-4C67-BBE1-EBD3706E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3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E74-0437-DCBB-62A4-F6038A737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geo </a:t>
            </a:r>
            <a:r>
              <a:rPr lang="en-US" dirty="0" err="1"/>
              <a:t>ch</a:t>
            </a:r>
            <a:r>
              <a:rPr lang="en-US" dirty="0"/>
              <a:t> 2 Regular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3847-990F-3213-8F8D-13AFCE027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4ED6ED-C2BF-67BF-FB59-7B995E4B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99"/>
            <a:ext cx="12192000" cy="65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9B0F45-4A70-3BCE-9DE3-9ADE8A5D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05C26-130B-8C1A-38CC-6E34B3CE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73090"/>
            <a:ext cx="3377682" cy="6755364"/>
          </a:xfrm>
          <a:prstGeom prst="rect">
            <a:avLst/>
          </a:prstGeom>
        </p:spPr>
      </p:pic>
      <p:pic>
        <p:nvPicPr>
          <p:cNvPr id="1026" name="Picture 2" descr="ANIME] コードギアス （11） | 果物の物語り - 楽天ブログ">
            <a:extLst>
              <a:ext uri="{FF2B5EF4-FFF2-40B4-BE49-F238E27FC236}">
                <a16:creationId xmlns:a16="http://schemas.microsoft.com/office/drawing/2014/main" id="{6D2248D2-0D65-9DB9-612C-F77F9472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71" y="73090"/>
            <a:ext cx="3036119" cy="67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legedly a writer — Top five favorite Code Geass characters (you can...">
            <a:extLst>
              <a:ext uri="{FF2B5EF4-FFF2-40B4-BE49-F238E27FC236}">
                <a16:creationId xmlns:a16="http://schemas.microsoft.com/office/drawing/2014/main" id="{990C6111-72E6-48B1-A024-70436E4F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14" y="178448"/>
            <a:ext cx="5239657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ancoddlj Lloyd Asplund GIF - Francoddlj Lloyd Asplund Code Geass -  Discover &amp; Share GIFs">
            <a:extLst>
              <a:ext uri="{FF2B5EF4-FFF2-40B4-BE49-F238E27FC236}">
                <a16:creationId xmlns:a16="http://schemas.microsoft.com/office/drawing/2014/main" id="{DAA7736A-5C68-5AAE-37D1-792006A88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85" y="3325683"/>
            <a:ext cx="4743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6E18E9-9E11-638A-2FE3-497CCCEC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5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C3F366-9555-2A5A-AD7F-D66CA61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2F1CE1-2755-DAD6-DA0C-20F9260A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5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t's All Folks - Bugs Bunny - YouTube">
            <a:extLst>
              <a:ext uri="{FF2B5EF4-FFF2-40B4-BE49-F238E27FC236}">
                <a16:creationId xmlns:a16="http://schemas.microsoft.com/office/drawing/2014/main" id="{0F022BB6-B753-780B-112C-99E4B7B5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5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Diff geo ch 2 Regular surfaces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geo ch 2 Regular surfaces</dc:title>
  <dc:creator>Charles Seager</dc:creator>
  <cp:lastModifiedBy>Charles Seager</cp:lastModifiedBy>
  <cp:revision>1</cp:revision>
  <dcterms:created xsi:type="dcterms:W3CDTF">2023-10-01T00:13:26Z</dcterms:created>
  <dcterms:modified xsi:type="dcterms:W3CDTF">2023-10-15T03:45:45Z</dcterms:modified>
</cp:coreProperties>
</file>