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-331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B3CE-9B7E-3374-0B63-A366FB76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F416E-7020-1509-EC6C-1FD4776A3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BCC3-D970-2279-BE1A-FD8C1035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311B-3E4E-5A74-B2EC-189C322F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EA8F-FEB3-6B07-21FC-503EB58B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78F-130D-5B79-7DDD-15918F3E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F02A8-5FE4-1AE2-B40C-9DB26747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A414-5839-D46A-0341-1FEEC3AD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CFD0-B646-119A-6AE9-290DA447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97A1-7ED3-A6D4-7D16-12431BB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6A5E-82C9-69C9-DD6F-361AEF45D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B439-FB03-03BD-D786-4E24C837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E122-4FA5-4212-D92B-D31FA30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059C-F336-6CEF-CBC5-A92BCB78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89942-B241-6DE5-B47C-054D642A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827D-C2CC-F077-452F-B8AD45D5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E99E-6212-9657-285F-4F4BB371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BD5A-D0EB-F1A5-01A2-813B1BCF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C204-B47E-1CF6-B36B-E0053625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8207-4B46-2CD1-9112-29951CC8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B00A-6BE1-330A-3FD7-51E68406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6C57-CEA4-142A-C11B-48BA060C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F5A1-3448-0B0F-DF74-020B7FE9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70BB-DAB9-EFAD-6D92-BC180EE1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687F-E8B2-A83E-1D11-480E8264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1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6FB7-F433-603A-0074-474343D3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640E-23AF-65E6-A1DC-39D0B703C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D44-3431-D983-702C-308FE217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F79F2-35B1-F2C9-404E-F6B77C59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C5C1-F147-E5EE-45C4-466ED85D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7AEF9-1FF8-453B-1FAE-F84ABBE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858-DF45-FF09-86CD-9E18C023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CEC0-2F53-6654-DE47-92008116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EA05E-1DF5-5FA2-76A3-61A5819B4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BFA4C-30EF-6DC6-C33A-AA2A28C6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0491A-FE7B-EEDB-68D4-D9B28DC4C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C28FE-178C-5BC6-4846-A0F1E31C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7CD51-E2EC-0BA2-AE6A-FE72C601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B20A0-C962-45E2-8EA0-A0F39696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99D4-2AF6-B284-D428-528315BE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3BFB-2D02-51B5-414C-53172352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ED01-37FF-0D74-C389-6CDCFDF0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E5179-70DC-E505-3D5E-A52E20EA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08A9D-9466-0935-90F4-76ADEC8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F3BE2-627F-2811-9105-9778E33A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9C1E-21FF-5B3F-AC74-0EC37D7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F93-61CC-FF0E-C8AF-EC4375C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5F5F-D7B9-2C72-4000-683ABD813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5D178-DF13-1A34-CE4A-00B55239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BF68-0DF3-C1C1-9264-A3B032E0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4469D-F776-9954-218C-F4C2C41B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0C319-DFE7-EC77-9596-C838EA0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9F39-E456-5F4E-76F2-FE55227D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0FF28-31C3-E1A7-CC79-FF861B266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B5F6E-6C1E-D916-ED2C-DDE8E079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6F7E-FE10-BE6A-4EA7-0302FB1B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56917-890F-EB6C-8974-0ED125C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CF28-3776-FE18-A836-F02A195B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4D68-E438-CE5E-0F85-38169B3F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5284-907C-8BE9-35F7-3F8CACB6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6AB7-69E4-C522-BC29-23728FC0D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B2A70-331C-48E2-B175-84615CC1ED2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69B6-8B1E-669A-B133-C5D4818E6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2529-7BE6-D3EB-D9AF-48DCF19BA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5B60-97B2-4ECC-BDF6-DCB9A11F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00EB-EC29-DEE9-46AC-FD3386DE1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geometry curves </a:t>
            </a:r>
            <a:r>
              <a:rPr lang="en-US" dirty="0" err="1"/>
              <a:t>ch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915E9-F017-4D67-E363-DFB2B6CC9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6D2A7-0A6A-4682-4E8C-EF321A40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28FBA-3364-EF7B-0872-930B9153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8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5906A7-F010-4D51-8472-ED384A32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7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BBC8A-8D6B-B46E-AA89-F7FE3A6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5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 geometry curves ch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geometry curves ch 1</dc:title>
  <dc:creator>Charles Seager</dc:creator>
  <cp:lastModifiedBy>Charles Seager</cp:lastModifiedBy>
  <cp:revision>2</cp:revision>
  <dcterms:created xsi:type="dcterms:W3CDTF">2023-10-01T00:04:26Z</dcterms:created>
  <dcterms:modified xsi:type="dcterms:W3CDTF">2023-10-01T00:17:10Z</dcterms:modified>
</cp:coreProperties>
</file>