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B83175-FBEF-4F76-9778-350EF838C91D}" v="3" dt="2023-10-15T03:50:02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Seager" userId="b6090891032109d0" providerId="LiveId" clId="{4AB83175-FBEF-4F76-9778-350EF838C91D}"/>
    <pc:docChg chg="addSld modSld">
      <pc:chgData name="Charles Seager" userId="b6090891032109d0" providerId="LiveId" clId="{4AB83175-FBEF-4F76-9778-350EF838C91D}" dt="2023-10-15T03:50:25.946" v="5" actId="1076"/>
      <pc:docMkLst>
        <pc:docMk/>
      </pc:docMkLst>
      <pc:sldChg chg="addSp">
        <pc:chgData name="Charles Seager" userId="b6090891032109d0" providerId="LiveId" clId="{4AB83175-FBEF-4F76-9778-350EF838C91D}" dt="2023-10-15T03:49:22.064" v="0"/>
        <pc:sldMkLst>
          <pc:docMk/>
          <pc:sldMk cId="2530194176" sldId="268"/>
        </pc:sldMkLst>
        <pc:picChg chg="add">
          <ac:chgData name="Charles Seager" userId="b6090891032109d0" providerId="LiveId" clId="{4AB83175-FBEF-4F76-9778-350EF838C91D}" dt="2023-10-15T03:49:22.064" v="0"/>
          <ac:picMkLst>
            <pc:docMk/>
            <pc:sldMk cId="2530194176" sldId="268"/>
            <ac:picMk id="1026" creationId="{2D638CDF-BD80-6583-ED69-2AC957AD3ED5}"/>
          </ac:picMkLst>
        </pc:picChg>
      </pc:sldChg>
      <pc:sldChg chg="addSp modSp new mod">
        <pc:chgData name="Charles Seager" userId="b6090891032109d0" providerId="LiveId" clId="{4AB83175-FBEF-4F76-9778-350EF838C91D}" dt="2023-10-15T03:50:25.946" v="5" actId="1076"/>
        <pc:sldMkLst>
          <pc:docMk/>
          <pc:sldMk cId="1542907402" sldId="269"/>
        </pc:sldMkLst>
        <pc:picChg chg="add mod">
          <ac:chgData name="Charles Seager" userId="b6090891032109d0" providerId="LiveId" clId="{4AB83175-FBEF-4F76-9778-350EF838C91D}" dt="2023-10-15T03:50:25.946" v="5" actId="1076"/>
          <ac:picMkLst>
            <pc:docMk/>
            <pc:sldMk cId="1542907402" sldId="269"/>
            <ac:picMk id="3" creationId="{2C4487E6-2878-8209-D514-80B79F675118}"/>
          </ac:picMkLst>
        </pc:picChg>
        <pc:picChg chg="add mod">
          <ac:chgData name="Charles Seager" userId="b6090891032109d0" providerId="LiveId" clId="{4AB83175-FBEF-4F76-9778-350EF838C91D}" dt="2023-10-15T03:50:02.837" v="3" actId="1076"/>
          <ac:picMkLst>
            <pc:docMk/>
            <pc:sldMk cId="1542907402" sldId="269"/>
            <ac:picMk id="2050" creationId="{A9A1359F-F359-05A8-6BC1-ED5BE05281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CF1A-F6D0-2FA7-F2BC-341317041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72828-A6CA-EB09-8842-C8A1C89B0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8AC3A-E8DA-B906-8384-1962644B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9E43-0997-4C4F-9A18-894F6D5A1D9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A8A91-161C-F6EF-F47D-6F0E25B0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F03FC-90E1-8B05-C0EF-71EBF126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2E47D-C727-42BB-8AEE-010A1D835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0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A1D7-B307-FF02-762B-BCD7B971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EE7C0-57C6-0169-A8CA-0573FA7F8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9BDE3-1E3C-F42E-0EF9-D8D024FB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9E43-0997-4C4F-9A18-894F6D5A1D9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FF01F-B7A1-0847-2CD9-7DDF439A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11D0F-E3B8-D0B2-75BE-5F7A45C4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2E47D-C727-42BB-8AEE-010A1D835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4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15891-AB43-568A-D594-7B44B7E9C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93A7F-55B3-CD4D-F784-ED5C6A3C0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B2481-D4CE-F9D9-DA58-870572B51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9E43-0997-4C4F-9A18-894F6D5A1D9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1CAB0-9327-0A87-5EA3-3F1137BA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1E07C-9EB2-5C50-F6ED-07D8E301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2E47D-C727-42BB-8AEE-010A1D835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B313-61BD-EDD7-6263-F05B115F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9BFB-13D7-95A6-BAD3-756A34AE7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BB7FB-1CB2-BC95-44EB-417A075C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9E43-0997-4C4F-9A18-894F6D5A1D9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E2EFF-2440-1D1E-EC06-3A21380B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5A1D0-894C-BB43-6C02-21EA8475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2E47D-C727-42BB-8AEE-010A1D835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0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35AE3-553A-EA98-8C43-1142BD29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0A6CF-529A-4E4E-8BA1-14E242CE0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F7390-0998-D484-2F2B-E40C1664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9E43-0997-4C4F-9A18-894F6D5A1D9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C9BD-A59A-7C79-B3D2-5449C05A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AC378-EFE7-8B05-420A-1C7E66DA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2E47D-C727-42BB-8AEE-010A1D835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6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9893-7F84-2FAF-9ECA-1016725B7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41A84-972A-6B52-7B2A-3B6548877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8667B-9A2C-596B-7645-AE20BCFA7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748D5-4CB9-38DC-C5E4-9CA42F3D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9E43-0997-4C4F-9A18-894F6D5A1D9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4757D-E754-ECD8-D3DE-C56686E50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D2502-E523-0486-F429-F4EAD57A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2E47D-C727-42BB-8AEE-010A1D835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4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5A4F2-11C3-09EE-5742-CBD7703D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94B1F-CC83-F7BC-00E8-10E5A5A72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E7F92-EA5E-408E-7B74-1FC11C5C5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71288-6337-9071-0645-C0A492524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33C316-5E73-68B6-0757-652F92DD2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ACA22-2085-C838-4CD1-A6C713430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9E43-0997-4C4F-9A18-894F6D5A1D9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AC9D5E-89FD-98AD-F8CB-7991AE42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7B730-D12C-CF8E-59F9-46342B3D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2E47D-C727-42BB-8AEE-010A1D835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F1B2-E9A7-BC8F-7A53-F69F1E3D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5D488-B178-0FF0-63BF-9B735DD9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9E43-0997-4C4F-9A18-894F6D5A1D9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5959C-5905-D7A8-3946-0C0349BC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7BD3E-8485-C20F-D93D-7B5605A5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2E47D-C727-42BB-8AEE-010A1D835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4B9BCC-9B50-204F-9A04-EB761B4C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9E43-0997-4C4F-9A18-894F6D5A1D9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6FF31-9BD1-D5B1-C37A-B11580857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6323C-4ED1-0A88-8752-136A0607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2E47D-C727-42BB-8AEE-010A1D835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9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71B5-6D3C-7A1F-AFAA-C68D15CA4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E3BC6-238C-2C52-A4C1-8DCFB0C67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784FF-4C2A-4A32-5725-FC9879E86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D635F-CA44-7401-2220-0A8A3010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9E43-0997-4C4F-9A18-894F6D5A1D9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9E0B2-3D26-FEF3-1B78-8A39AFEA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DC2C5-66E7-B618-3BA1-64E48154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2E47D-C727-42BB-8AEE-010A1D835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1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FC59-1F57-002D-F585-942C39BEF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601F67-D97A-F269-924C-DA606F1DB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0069F-8BFE-02B9-2586-DDB861CD9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57EBD-B089-A664-D9B8-FE43E717B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9E43-0997-4C4F-9A18-894F6D5A1D9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A7E39-8525-E82C-EF69-F257FE20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D802B-002D-1F78-EFF1-BA63EA70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2E47D-C727-42BB-8AEE-010A1D835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8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C86D4B-65B3-EF63-3FC9-B642724F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4A572-4ED4-7C77-DDB9-BB56E811F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340F6-DA57-3C4B-7E34-09C01102F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49E43-0997-4C4F-9A18-894F6D5A1D9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8739E-A0E3-10EE-31AC-135790914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5E52D-9484-C8D8-9A67-48D5FACD9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2E47D-C727-42BB-8AEE-010A1D835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9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51AA-AF88-90F5-B3CA-3E846749A8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 geo </a:t>
            </a:r>
            <a:r>
              <a:rPr lang="en-US" dirty="0" err="1"/>
              <a:t>ch</a:t>
            </a:r>
            <a:r>
              <a:rPr lang="en-US" dirty="0"/>
              <a:t> 3 The geometry of the Gauss 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D3F56-741A-16EC-5FDC-055435CEC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08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9851E9-91E3-9F87-8D73-D8652DAB8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24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DA73AC-F91A-1231-0911-7284DF294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88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8E4704-B0CD-3F12-53F6-3DA25C11A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73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E92FA8-FBAE-441B-BED6-3C23D9D56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03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t's All Folks - Bugs Bunny - YouTube">
            <a:extLst>
              <a:ext uri="{FF2B5EF4-FFF2-40B4-BE49-F238E27FC236}">
                <a16:creationId xmlns:a16="http://schemas.microsoft.com/office/drawing/2014/main" id="{2D638CDF-BD80-6583-ED69-2AC957AD3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19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2D4D6F-DBA8-16B1-FAAB-382711F22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6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C49F1A-9E1A-98AB-7F73-148171510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2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31681B-35F6-32BF-0FF9-4FAD82836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0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64A2B9-2DA5-12BF-936F-AC7724347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9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12BF31-9441-029B-360B-53AF3750E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4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loyd asplund and lancelot (code geass and 1 more) | Danbooru">
            <a:extLst>
              <a:ext uri="{FF2B5EF4-FFF2-40B4-BE49-F238E27FC236}">
                <a16:creationId xmlns:a16="http://schemas.microsoft.com/office/drawing/2014/main" id="{A9A1359F-F359-05A8-6BC1-ED5BE0528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189820"/>
            <a:ext cx="8086725" cy="608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4487E6-2878-8209-D514-80B79F675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22" y="189820"/>
            <a:ext cx="45720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07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38F0EE-54B6-A308-135D-61CE325EA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15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C5AA37-3A6C-04E8-6DC0-AA2983117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4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Diff geo ch 3 The geometry of the Gauss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 geo ch 3 The geometry of the Gauss map</dc:title>
  <dc:creator>Charles Seager</dc:creator>
  <cp:lastModifiedBy>Charles Seager</cp:lastModifiedBy>
  <cp:revision>1</cp:revision>
  <dcterms:created xsi:type="dcterms:W3CDTF">2023-10-01T00:17:42Z</dcterms:created>
  <dcterms:modified xsi:type="dcterms:W3CDTF">2023-10-15T03:50:29Z</dcterms:modified>
</cp:coreProperties>
</file>