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427F-1EB8-70C3-7DA8-7FF515B4F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D5E7C-2E4B-AE65-024A-EDF92E03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BD650-2307-1CC7-FA51-19B028AC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B57B-B394-4253-9AC4-F1BCE8F733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6827-C4A3-00B6-350F-BBA1CC2A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866AF-C765-5FDB-529A-A4B7412B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42C8-B38C-4D40-AAB7-D9D65329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FC98-A35D-9727-4D3A-BEE97EE7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3778C-CD6C-0AD8-E967-7F9AEE90F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F697-922B-7667-AEE1-045ED65D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B57B-B394-4253-9AC4-F1BCE8F733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ACFBF-0EAF-1659-7965-43ABCB75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4A51D-6CDD-D96D-97B6-A8D999A4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42C8-B38C-4D40-AAB7-D9D65329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6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547C8-B71D-4AFC-37D1-C9840712C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CDAE-6A64-796F-29BA-1BA2A68F4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416A5-E43D-766D-CD56-56CCCA1B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B57B-B394-4253-9AC4-F1BCE8F733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477EE-02EB-B283-E462-6975AE55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4717-6CB4-C7AB-7B44-B9313B8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42C8-B38C-4D40-AAB7-D9D65329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7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EE2A-BF14-2639-8BB8-E0367B39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81F9-02F1-28B9-E9AB-AAEB87197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D348-2B0D-CFE9-7744-B32EB186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B57B-B394-4253-9AC4-F1BCE8F733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1642-E5CE-5B32-68E1-1E82785E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AFC77-8702-793A-FB7A-02FC8933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42C8-B38C-4D40-AAB7-D9D65329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6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4DBA-507B-51DA-6277-356B31F1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DC65-5087-4DDB-9510-F9AAC98BC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B384-0BBB-109F-330F-15F8DDBF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B57B-B394-4253-9AC4-F1BCE8F733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A2246-3BD5-45DA-2B45-00125C15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C47EB-0709-58CD-217D-0E9EC130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42C8-B38C-4D40-AAB7-D9D65329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1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63BD-96B8-9F9B-A252-54BD6CB2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A955-F7AF-63FB-2503-7A1B6116D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08CE2-15BD-B68F-C197-4AFFAFA43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78A6C-207A-D0FB-B67D-105648C0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B57B-B394-4253-9AC4-F1BCE8F733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15A0C-5653-BAE3-1893-70E13D01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2559B-9467-21DD-E2F5-7BB04988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42C8-B38C-4D40-AAB7-D9D65329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0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0AF6-BFFE-9765-9859-28BFA8C0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D8AA1-C96D-0A51-6658-82E38C5F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82BDF-3A2D-1EAA-B7FC-062EA5AE7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71C76E-0EA7-0EB2-19CB-44A17C610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6CA90-097E-73FD-7B5C-34531E5CC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B98EF-118D-78E6-6E7E-C2CE1BFB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B57B-B394-4253-9AC4-F1BCE8F733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BFC79-490C-E937-284C-5DCD20AA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1CB7E-3B46-EF92-74B0-520155B4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42C8-B38C-4D40-AAB7-D9D65329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3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12EB-3B3F-4C84-6DA2-77363C19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CBF7B-A0E4-02D9-CA60-6E0D2D3B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B57B-B394-4253-9AC4-F1BCE8F733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F710F-2599-9151-2B78-AD60E4D3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2AB89-654D-023F-83AE-94D93A30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42C8-B38C-4D40-AAB7-D9D65329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4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68AEA-E482-8963-B4CF-9AC2EBC5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B57B-B394-4253-9AC4-F1BCE8F733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7F2BA-D840-BC8E-1770-B5462DA1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E9B21-F910-9642-05DD-2FAD8A3A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42C8-B38C-4D40-AAB7-D9D65329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7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AA38-1DC1-FE5D-932C-EC7432D24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C11EA-EA84-484E-D666-DD7B1EB5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0013B-7725-304A-A7F8-ED2EA639C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AA2F8-7424-2E40-1206-522B6AFA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B57B-B394-4253-9AC4-F1BCE8F733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79C3F-E6AE-FB21-8A9D-37983C47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16015-C5A0-C1BA-7698-E577D5E0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42C8-B38C-4D40-AAB7-D9D65329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9C5D-AFE5-86F9-D659-06B0C08B0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42828-B48B-F8D8-A12C-BCDF422E4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4FA75-3578-D233-C502-D97E79CF1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E20F7-FB8C-FB95-A098-23C396CE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B57B-B394-4253-9AC4-F1BCE8F733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547A7-DB23-6F47-9068-2E740D75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2C746-BAC8-FDBB-0F1B-C52FF430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42C8-B38C-4D40-AAB7-D9D65329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8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E2155-3603-655B-791C-71327468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74397-0214-3937-EA3F-AB77EE621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364A7-D7BD-584E-0FC5-657BF05F8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4B57B-B394-4253-9AC4-F1BCE8F733A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77B27-A0A6-D94D-5F16-21CB629A9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B9ED-7A26-501F-FCE7-1812F79E4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42C8-B38C-4D40-AAB7-D9D65329C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1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53F8-F1F6-0D36-2613-A8EEEA429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 eq </a:t>
            </a:r>
            <a:r>
              <a:rPr lang="en-US" dirty="0" err="1"/>
              <a:t>ch</a:t>
            </a:r>
            <a:r>
              <a:rPr lang="en-US" dirty="0"/>
              <a:t>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E0C30-DD1F-BA30-628E-8E0D01095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1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EB8DB4-7654-C5AA-3473-8E3031BB0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2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40457-82A8-C230-DC7B-D8185310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6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8C167A-0FC3-2E45-787A-D0EEF624D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92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21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Diff eq ch 12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 eq ch 12</dc:title>
  <dc:creator>Charles Seager</dc:creator>
  <cp:lastModifiedBy>Charles Seager</cp:lastModifiedBy>
  <cp:revision>1</cp:revision>
  <dcterms:created xsi:type="dcterms:W3CDTF">2023-08-23T16:27:06Z</dcterms:created>
  <dcterms:modified xsi:type="dcterms:W3CDTF">2023-08-23T16:28:42Z</dcterms:modified>
</cp:coreProperties>
</file>