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51E7-A017-F525-2ED3-D12109503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232D9-318E-470B-0002-06222845F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1F08-5FC6-CAA4-F54F-137CB70E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263B-7455-40C9-FF55-9B9A7678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8D16-67A2-0802-21E9-BC64330D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FA7C-1C46-C869-42CC-BFFB588D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A068-B2E8-DCF3-3F2D-2B5945C2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DB27-CD4D-1E2D-6FCB-7E8A8C58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ED57-E91D-DBD6-7DF7-6B7F5F3C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8BD0-D3DE-73C2-15C1-38B044D2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67CCF-11B5-DBC1-592F-87B10D49E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5E4-121C-B58C-098E-92C3DB6E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1047-FDDA-C121-E27E-0B2B9AC8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CD01-9739-3993-B77A-D2A7E852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372D-38A8-F459-C342-2DC7B890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7125-3188-E105-35D5-A25F61A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13CD-3C2C-4547-0D4A-F51624D8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0A08-0EBF-655B-82F6-9353EBBE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D084-CBCF-7039-42CE-AB2D4E84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4B1F-8E7C-F2F8-1198-0A131DCE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3B06-D947-3ACE-F160-DA8C62C9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120C-36AF-5DC9-26A7-C55B1CE1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004D-31E8-A26A-C5D8-0FA96F50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B8B6-EADC-F2E8-0316-2F3825E2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438D-A104-67EC-1F47-2A2494F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CA6D-383A-F92D-0BB3-154BF407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ED04-0754-C252-020E-AB4ED80F2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EE4E0-5F4E-F205-046F-FA5864CF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CDF5E-5BEC-D5AB-275E-F524A015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0ACB4-F8B0-A710-A28B-4889ECA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6978A-292D-00ED-6CD0-D70B6791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8721-5595-1EFE-BEA3-F53F468A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7FAF-3EFE-94A5-4439-E1062BA9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E3700-63A4-23A6-69E5-BDB938C63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57033-FC9B-EBD8-DB4C-A1BBE4EE1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FD419-4FCE-386F-F746-E0FEC49F4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4CCF4-5706-973C-917C-A0ED50F9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A0492-B6EC-FBB8-C0C4-F077ECDC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ED55-2A81-DDE0-7E24-AA28F61F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30C7-B662-3A70-7328-A51B1896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3C23B-78BC-DC10-A691-A916A47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5B74-FCF7-917A-8D07-7DBD862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54E76-DA24-E1D6-59FB-5CF66DE1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0DDB-58B4-A1DB-CDC0-F6521C3B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D829-8752-A23F-AD98-21A86E92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09FB-3471-500C-299A-094C3B6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FAD1-6843-87A4-994A-4D975C9B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483-C0D6-BB8B-16F5-6A426BF6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AF34-8976-A5BE-CCB8-A2104441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6ADA-E341-9597-C3B6-5DC0BDDB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54AE-66B7-1994-6C2F-5C31CD2E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5014-094C-5DFB-4909-B89C3CAD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6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286A-1CFF-604D-CD14-ECCF5C99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40A38-7BCB-42CA-728E-EB0DB13C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627F-F337-F4F9-9588-DC504BDB5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429D-68E0-F0F6-F5DE-542F3EE0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A1E3-A827-C3CD-1CAB-0916660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9E60-3FB7-D45D-42CC-EBE78323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23D60-F762-16DB-2992-2A4F1C11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B0CB4-0BAF-28F7-C4A1-DC6FFE18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528A-D23B-FADC-8F97-7C1CD3C0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AF06-EDE0-4D0B-9DA0-2B80E396B99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292A-691A-99EC-1686-B94F2541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B6AA-09BD-A159-CD64-6DBC6F6E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685D-4358-4542-9879-57BD6841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3B55-BE5E-43AE-8FE9-7B2A2D57D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36810-0E13-4A97-9EC5-3F4D3B5EA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78591-A49A-CBBD-3640-13719D08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1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3EDA2-9F98-B288-F7FC-94B72C40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2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0140D-88FF-66C6-A0FD-37803238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2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B52BA-3F69-B9CD-A601-00ACD21A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E0BE2-4F39-F01D-0D8C-BD42F0B1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0AAB5-2FBA-CB44-E761-4ABF4E30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9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F3043-875E-4666-6FDA-4DC35A27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82AC4-26FE-F78B-A1DE-432A37E2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8F0A7-1AF9-ACE7-8E7A-0A91A8C7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CC828-4474-365B-95AF-6E12BAFE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EFAF0-82E8-7D2E-F559-9BAED453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02FD0-D41C-6620-513F-A65D4ADA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8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40921-B20D-517B-673C-64645EF1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03EE4-E2BD-3312-BBA4-CED6F860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A597C-0F21-F4FB-FE65-1B8A125B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Diff eq ch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5</dc:title>
  <dc:creator>Charles Seager</dc:creator>
  <cp:lastModifiedBy>Charles Seager</cp:lastModifiedBy>
  <cp:revision>1</cp:revision>
  <dcterms:created xsi:type="dcterms:W3CDTF">2023-08-23T00:02:23Z</dcterms:created>
  <dcterms:modified xsi:type="dcterms:W3CDTF">2023-08-23T00:10:25Z</dcterms:modified>
</cp:coreProperties>
</file>