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29A1-B228-96F9-66CC-1A01A9893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47BD3-11FB-DAE2-7675-81DFF78E2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E21A8-635F-499C-A233-2A6941F0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4EB1-CC74-43CA-963E-FCCA9F5DBA3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C97A-5560-3084-D3A7-D82734481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38171-ACA4-C799-5C53-99CE7FC1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5868-FFF1-476E-8530-959A3025E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7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5AB7-684F-16B7-CEDE-DADC77A9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5C161-AB4F-2807-AB3C-092C01F79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50AB1-4599-8688-3DAE-63F81E54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4EB1-CC74-43CA-963E-FCCA9F5DBA3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69DD4-152C-14CB-62D2-E3682415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9DCC-0090-C1D0-25D1-3F497175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5868-FFF1-476E-8530-959A3025E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0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E3C71-E3B3-B9FF-965F-9E5911E86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B1912-8A3D-65BC-E6AA-78725CD7B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FEC03-12C2-9456-B0E2-62E900EA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4EB1-CC74-43CA-963E-FCCA9F5DBA3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B4FA7-EA16-FCE0-50B2-D3849F6F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378D2-B4F0-883A-D51D-E2D64BAE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5868-FFF1-476E-8530-959A3025E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6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5F97-7B8F-DFE5-B37F-B3A01B87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9EC3-6B9F-7087-EB7E-ECBAA326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77050-4ACE-F1C4-090C-DB1AEAE6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4EB1-CC74-43CA-963E-FCCA9F5DBA3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441F1-5F41-94CC-3D09-E3AF06B9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FDCA-1874-FEBB-B01A-25D02857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5868-FFF1-476E-8530-959A3025E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0B44-D0C4-35AF-8847-01193C29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77AEF-AA25-9CFD-712F-372C38CE6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CC720-B667-76BA-774F-06699066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4EB1-CC74-43CA-963E-FCCA9F5DBA3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E1CDE-7347-97B2-08F0-B2DFFF73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B7EA1-EC82-DC1F-7BC0-D1C5E85D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5868-FFF1-476E-8530-959A3025E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FB596-10D4-AE50-9F63-031364F2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2944-DA6E-212C-BC65-1C6D1107F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C906A-BE00-35DB-22B8-318F8E41B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03972-264E-4097-8F5E-D8020097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4EB1-CC74-43CA-963E-FCCA9F5DBA3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A6281-7FF5-C407-B3BA-E4C32910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0FC67-5E3D-5E5C-FE01-D2E00B5F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5868-FFF1-476E-8530-959A3025E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9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A133-A4C8-08B3-9652-8CD7A4096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805F2-B3C6-F5C9-1FF8-E2E07A4C2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C11E2-3DD5-0666-5A93-74FC24D28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BED57-38CD-4051-83D1-7D492D685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25702-4AB4-EB58-0B9B-70C580716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461D7-25FA-9C3C-01AB-FAC7BE0C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4EB1-CC74-43CA-963E-FCCA9F5DBA3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A16BA-16B8-3375-33DD-21853987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66D27-B138-EF87-6785-C755F4AA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5868-FFF1-476E-8530-959A3025E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1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01E8-B2C7-9B0E-D80A-D27AE893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B6446-4A92-917A-40E3-8031089A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4EB1-CC74-43CA-963E-FCCA9F5DBA3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EE2AD-E07E-F9CF-94E4-FEA18B97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4BCC5-D6B2-5144-EBFD-5921257E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5868-FFF1-476E-8530-959A3025E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0C84B-B9AC-9A10-7A3B-72CA797B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4EB1-CC74-43CA-963E-FCCA9F5DBA3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79D35-C5BA-2A6E-4C35-B8980347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A5396-B14C-A31E-E182-7BBF6F62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5868-FFF1-476E-8530-959A3025E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7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CC5A-F7CF-BFC0-24A8-CE182A76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1A28-E917-26FB-200D-AAF32B23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173A3-D869-5CB0-9E46-CE3D249C0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A3B77-2704-18AE-66E8-08791298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4EB1-CC74-43CA-963E-FCCA9F5DBA3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99C7A-44F6-CDFF-C974-F0D2D90D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F8F8E-893E-27B5-1819-881FBF09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5868-FFF1-476E-8530-959A3025E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7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375-1A62-A9D9-A63C-C5789E20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8E67C-6680-963D-E0C9-444784E6E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87E7F-0492-8CCF-5A97-8C91E40B8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4B25B-0736-91EC-DF47-94C3E706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4EB1-CC74-43CA-963E-FCCA9F5DBA3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CD93D-CF52-364E-B0A2-775ED482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EA3BE-CB9B-B07F-F7E6-DED11388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5868-FFF1-476E-8530-959A3025E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9F760-D2EC-5C0D-CECE-E3F76724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CBCED-7AC0-4C8E-C294-125AD29D4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1FB3C-2AB1-9443-25ED-1AE48F1B8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D4EB1-CC74-43CA-963E-FCCA9F5DBA3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14E42-7D28-EEC8-E578-9482CB7B5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CA3D-2A98-4714-484E-5AC88AD4A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75868-FFF1-476E-8530-959A3025E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3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DAAC-3D0F-B7A0-D275-CECBF4BBF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 eq </a:t>
            </a:r>
            <a:r>
              <a:rPr lang="en-US" dirty="0" err="1"/>
              <a:t>ch</a:t>
            </a:r>
            <a:r>
              <a:rPr lang="en-US" dirty="0"/>
              <a:t>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30D4E-09A4-F455-7376-F0DA8026B2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1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1FF01F-BC2B-7AE0-56E7-9526A89F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1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564616-62B9-843D-D057-009F1FA75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2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19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490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79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56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Diff eq ch 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 eq ch 11</dc:title>
  <dc:creator>Charles Seager</dc:creator>
  <cp:lastModifiedBy>Charles Seager</cp:lastModifiedBy>
  <cp:revision>1</cp:revision>
  <dcterms:created xsi:type="dcterms:W3CDTF">2023-08-23T16:24:11Z</dcterms:created>
  <dcterms:modified xsi:type="dcterms:W3CDTF">2023-08-23T16:26:03Z</dcterms:modified>
</cp:coreProperties>
</file>