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C3CB-2C73-739A-4A74-10DA7D08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B8C6C-AF77-4B86-A248-8FB58D84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D17E-72E3-7412-8B3D-3C82750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30FD-14C7-5929-DF30-A0FDD3A2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1F0D-2116-28D0-256D-0569F8C0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B158-396F-B461-B1F7-FAAA0CD4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0D43A-C7A9-70C6-2878-DD2B4E159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DA16-DBB6-10A4-E30F-29500FDB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9230-89F2-DF62-AABE-3ADBB382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7684-0C0C-0A7C-1968-FA323853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9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93107-9CBA-38DE-DFE6-46ECD26C5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ED5AB-5A65-61FD-3E40-DAC02F58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CA67-EE4A-BF4E-489D-0F46851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EFF4-D493-572E-80FD-381A2692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D6ED-D2F4-700B-D741-A4A32068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740D-3B65-89FF-3918-CD43F468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1407-B642-60B1-46EC-D8670339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7236-ADC8-6FD3-2D81-6F352C7A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C03E-4F09-693F-12D7-5E58F964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37DF-7EA6-EC74-C70D-A531385F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52D9-9BE3-7A7A-EEC2-4C74164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ADA5-9D5C-10EC-BFE4-0146C665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A17EA-3FA5-F4B5-D23B-605520DB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426A-33FC-B4F5-C650-383E7DE1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A4F1-8755-5478-A626-7905A560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4769-2122-B8D9-1A67-8DEA5143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3E5B-05F2-DB67-3C90-27FDB8186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46B4-63EA-91C0-D40C-D62D89AD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7134-B6BC-91D2-51E0-44B1C2D4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38F45-A580-497B-1AAA-5FE1577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929F-721E-717E-E613-8FDA2226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59CD-8C05-4BF7-AC90-FD006D3A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3C6B-3B62-5638-924C-A3D4F578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6453-8DC8-68D7-A859-3A6DA9A34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2E4C2-1747-AB57-D634-CB11189F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C6609-3B6B-AEA0-CCA8-9A6EAA67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6F60-D6B4-89FB-F4EF-A350DAD6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47F30-DF97-7AE7-BDB8-E7319239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1F7A6-9B7E-B5BD-AE81-4D367558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7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28B3-3F1F-DE96-6E20-1C935826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154EE-FA07-8104-6C9C-603FFF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8C02F-15C7-5807-BE1F-E48F9187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421F5-3278-7301-D1C9-A37A4D68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B9D67-E2E9-3290-9CB2-930A1D77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A321-0C8C-440D-FF8A-CEF45ED7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99A2D-3244-0934-C05E-C42A9D24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2505-82E2-99F5-B709-551F32E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B3A3-CDD8-36D0-D570-294450A9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39DC2-51DB-800C-3A0C-23796D778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37FC-0F16-6ECF-8BF2-7A1335C4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5DCD2-4088-50D7-F018-280E5BAC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6DE2F-B71B-5487-F2CC-A3CD24BD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ABE3-CDE2-C4EF-C138-7DD03ADE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BE84D-EA33-F095-A5AA-5B7127D49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E5446-FA2C-D263-6AB8-A576478E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DD7B-1A86-8032-C065-CA31EFCE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4B6B-F3C9-17BF-DB39-A9B183CC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FFA6-744E-F72C-5215-79C636FE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4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6E51A-AEBA-3379-A1A0-CC1A2FB7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7DCE-860D-2776-ADB9-056BE332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8075-5F76-8395-1D21-508FCEA8E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8C96-2F1D-42A3-A9A4-846B9B9E99D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B10E-68F5-C361-030A-134E0C21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1CAB8-5E20-5E15-B26B-2BC7C517F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634E-DC07-4EC8-9130-0DA99D07E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E2FD-2D3E-7C87-1E26-63E381847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1EBA-1A18-A6D3-E205-653E436BC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FE2BE-CC9A-DBF8-9178-50382D6D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9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87E92-2791-F11B-80F8-7824C020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4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E6CAD-463F-B575-0081-06921B5D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5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C52A2-4E89-B188-089B-55D8404C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2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Diff eq ch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3</dc:title>
  <dc:creator>Charles Seager</dc:creator>
  <cp:lastModifiedBy>Charles Seager</cp:lastModifiedBy>
  <cp:revision>1</cp:revision>
  <dcterms:created xsi:type="dcterms:W3CDTF">2023-08-22T23:17:50Z</dcterms:created>
  <dcterms:modified xsi:type="dcterms:W3CDTF">2023-08-22T23:20:40Z</dcterms:modified>
</cp:coreProperties>
</file>