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EC78-FE23-A744-7A4F-A83CF09B2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9B4C-3439-EAE5-5996-625585E3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2C75-2CF1-3893-6F24-D1107196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BAEB-D69A-BD3B-7DF1-A209423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85-62AF-C40B-F075-15492567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1529-EF63-6DA2-739B-7984E0D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DE860-A16F-9509-C8F8-0356E724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55C1-01DA-5579-F518-80317B1B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0B09-7989-4537-241E-06C89BF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7AC8-9A86-C2BA-0DA2-75ADB877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50F40-CB26-1473-B573-309776A3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B684D-372F-1C68-61C6-FC3673AD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58ED-EF2F-89C7-F7AD-359C683F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1DC5-6708-3643-6D42-C7520A30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54D3-7D7F-05A8-A504-8E1CCDEA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AD58-EF25-A24B-8130-B6E9B6D8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0C90-5C73-2F51-7A55-AF518704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52D0-90BB-2C00-D9E6-4B82F25A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957B-459F-8DE6-A289-F8815D4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4B23-29F0-032D-5485-43F7F265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35C1-888C-8552-6563-BEB66041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5DB6-9A5C-B1F3-8959-15A3A02A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A1A5-1433-4FF7-1480-9E5A3A61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0458-27A5-C2C3-0E09-E78BB514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3556-4FB4-58CA-CB59-94A04FF1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0E9-D22B-823E-7FE0-D636C856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6C41-41C9-4B49-8E13-FBAE724B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BD71B-7F81-AC9B-5B26-BBC3601C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CD23-EC73-9391-3441-1AE2761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DFC39-B24A-3A81-E490-3C6235DA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9B0D1-007F-22AE-14D7-BBB8F0EE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DD9-5B5A-1624-294D-200002BB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7886-E6A4-BF55-0332-2E131B35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3A60F-5FC2-7B74-8A1A-37DA0734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DB462-6334-13FE-48C2-13E7C4CE8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BB08D-979F-2D1D-C0B4-7D7AF440F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268DE-FF44-EA6C-ED21-AF6F5A49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0024E-DA19-0D4A-37E5-75A947D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5232C-6721-F11E-186F-C4BCC171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351C-5F56-66D5-5618-D4545844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C738D-AFA0-A8CA-AADE-07DE7F04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88222-321A-A9B6-3BDA-EC8A46BE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6196B-52AB-DDBC-A33F-6D930C68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5AA38-08A4-9AF1-1F8B-B1F9897C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CB054-C7CE-CEA5-9B87-45F10F19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C8DC-C006-8101-6C5B-C12FDE5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25A5-63C0-5E59-E6CC-D792FA7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06A3-5581-DC90-C2EF-EB3992FD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115FC-C391-3EB7-491E-D72E9E8F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A0C1-1B6C-FD73-1843-03E28DF1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D388-DEB6-25AC-9013-50F78555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7DA6-DF8F-477F-4678-1C722359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9AB5-91F0-263E-876F-A5EC991C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73097-7CA1-2A2C-F0CB-C6A214B72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5E9C-E52E-C126-9365-706FAD4E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5D8D-853C-85E8-29CE-506009AC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0D6F-23E6-E2B3-1ECB-9BD5FED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6773-BEE9-811E-88C8-58991BE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20E01-BA91-37C3-AB67-5B3F366B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341-B690-F956-2D74-A6ABD35C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3023-C9B6-97B0-9BAD-A0BCC2F4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A5FB-208E-4D10-92D0-1744E447D07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EB3B-BC2B-5358-19A3-F7FCAE02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ECBD-5F5C-E18A-8021-584C8D642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9194-D3EC-4C5A-8BE1-2DBAA767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2184-5669-C57C-5ECD-F6BDA7A8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5ADB-8E9E-BA89-23DB-6DD44B5AD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047B3-E885-BBA1-63A8-322089DB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0A8A5-F8CB-C261-3EE0-51A8C029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4FEFC-15D5-D1D3-01CB-0B09BCDB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9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9434A-A793-F594-7C88-DF9FCFEB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D1BF7-2BE7-8D43-C382-B9119AE7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 eq ch 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9</dc:title>
  <dc:creator>Charles Seager</dc:creator>
  <cp:lastModifiedBy>Charles Seager</cp:lastModifiedBy>
  <cp:revision>1</cp:revision>
  <dcterms:created xsi:type="dcterms:W3CDTF">2023-08-23T00:27:47Z</dcterms:created>
  <dcterms:modified xsi:type="dcterms:W3CDTF">2023-08-23T00:30:14Z</dcterms:modified>
</cp:coreProperties>
</file>