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A0AC-363B-D7C8-3CC3-AF70F003F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89DE7-F1D6-40EE-B5FD-5631415C2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E120-5AE2-7F13-8D1E-C1E65A33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6A32-FFD6-F980-BAFC-33354FCA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B574-0F7E-08FA-7CD1-38D183DE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807A-3C87-A029-5998-7B7383D9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D62E9-8283-70FB-6812-972D382C1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3BB7-E62A-78FD-7DC2-9930BEE1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164E-C0E7-93CC-F796-5A507326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F7B6-502A-7F99-E39D-51ED18B2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CDD2E-242B-4C13-CFC6-C053C28E3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7C2B-7FCE-5FCD-C362-A313649EC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B2AA-5F8A-FC6F-F857-F241176F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2E1C-1C7F-97E7-55FF-34C16CE2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8F6B-036A-C3E3-8B9A-91BDC139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9654-C07D-05BA-B192-8ECF6966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A21A-6CC9-2379-996F-C21F5F64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6937-91C4-2E10-3B11-02D0EE22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1C3F-287E-C770-CC51-CCCCFDD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3BF3-87AC-F10D-0ACE-45372993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7A2-2458-735E-5768-8D3ADC97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CAA9E-30E1-5F29-DCB6-4BB86547E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7F332-6BC4-9277-0BC1-B5284D0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3E868-A13D-79A8-E06C-B229C4CE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8F3A-B744-3069-D680-00CE4920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4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B2AA-368A-EB01-FF43-651972AC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426A-D98B-1AA6-0D13-65EAA4B68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DFCD1-7C42-50E2-E80B-738162A5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A843B-815D-6868-FB5E-52627F0B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42ED-905C-ED48-6EF6-27E2F7C0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CE20-61A0-235A-8B17-3592B9A5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BAB-2F2B-F6F5-C465-60FA9741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B072-9F24-35BA-AD9E-5FC72C34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4854A-D4CF-94E3-280C-3FDCC305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20955-E6A1-16FF-E82A-73CF1C206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9D6E6-FD89-41B0-BCA7-736FDBEB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2C52D-FC07-622E-4A2D-DCF3E629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0C8F-E968-C6BC-AA5E-55453051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C8C30-4B40-8DD2-9C1C-F1CF45B4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1F65-0707-29A0-9EB9-2E432E85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95EC4-6449-7634-D17F-5764BD95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BAD67-4DB6-3308-7F6B-7F2A0989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E7A15-2B03-4C2C-1F3E-208C1BD7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8C1E7-4477-4808-0A4E-EA5643B6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BCF2E-AC43-BE84-26CC-7FF435F6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D3047-84DA-AEC1-CA27-4381703A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3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9F16-56EA-3F09-2EBF-6F2A895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D671-7CB7-47EB-6991-4DF8B822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AAAC-9E9C-CCC9-8FE9-834C0357E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6E4A0-1679-F970-A114-A80B4484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026BF-1DB6-85F1-1EC5-94AE59C1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5D34-CF23-3C00-7666-C7AFF797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02C5-F832-CB0C-CABB-0A49C1F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56C3F-9265-F1D8-EE16-C819D175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EAFE-33CD-5F19-8DBF-D6A9B5E9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D5FC9-07BE-F7F1-240B-8657A0AB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17AE-5B7D-D93F-A7B8-EA9D7C5F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904DF-9699-8509-8ECE-E9C7FDFB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ADFAB-51E9-601A-DE8B-C126C6A3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1440-D0AE-6D46-9022-E5103007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0876-C3E2-1DB8-0F02-19B918744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531A-3ABD-45E8-A814-3E5C0642530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4AC4-351A-ACD8-3DC4-526231098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760F-E19F-F546-BE14-E1B9F1F8E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3BBE-C4D1-4668-B891-E80F34A5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8E7-BE9E-C0A7-3960-857C4A1A4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1255A-3144-A0AF-CC9F-C436ACCBA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5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9DCE3-D91F-A45D-A81F-CCF014B8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63097-9E73-729A-300F-08084EA1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69C02-188D-4900-A92B-1F0AA9FE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3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218C5-9A79-2897-EFC1-51805B53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8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22576-9333-0E12-C641-B6269B7D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F0D702-9AC2-D8C7-FA97-05CBADF8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3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18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9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3B532-5020-78F2-6017-60FCBB2F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64130-9931-A1CC-0FE1-12287E08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1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CC5D8-AC2E-5873-E082-36925700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1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84A0D-0B35-DDDB-E9D2-D0BE3E46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8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39A8B-979D-9FC2-2F67-73949CEF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5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9A57D-B4FF-CA37-D9D1-CD2D34AC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E921C-5AD5-9348-9C28-4FF34753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69F9A-8828-9EFD-533F-2F2234DF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1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Diff eq ch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7</dc:title>
  <dc:creator>Charles Seager</dc:creator>
  <cp:lastModifiedBy>Charles Seager</cp:lastModifiedBy>
  <cp:revision>1</cp:revision>
  <dcterms:created xsi:type="dcterms:W3CDTF">2023-08-23T00:13:14Z</dcterms:created>
  <dcterms:modified xsi:type="dcterms:W3CDTF">2023-08-23T00:22:16Z</dcterms:modified>
</cp:coreProperties>
</file>