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25D2-F26F-9563-7C35-A9B5BAFF1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38E51-DC5B-81F5-4D84-960917F7B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9DD7B-F405-942A-BCBB-7F722BB0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7C1-7509-430C-85D8-6458FE5F34C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A4912-3D77-326D-0783-1AF97552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65089-93B0-8F7B-9A18-C127B5E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C08-C205-4CCB-B4F7-E488807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2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A95E-EAA9-E5C0-75B8-5539393C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20D19-2720-CCD8-7798-41EEC319C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BD992-5DD5-7C5F-9A15-8C86E661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7C1-7509-430C-85D8-6458FE5F34C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6BA24-0068-6DB2-24BD-CB9CED7F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A97C2-2A9B-0DF9-30F2-3ACA93F9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C08-C205-4CCB-B4F7-E488807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4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F7F7E-E735-B978-7360-3B857C6A9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B15D5-4B9D-B292-50E8-328DEC341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6770C-5AC9-C3C2-E72D-55279A2F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7C1-7509-430C-85D8-6458FE5F34C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C43B9-DA35-3F98-D444-34B2118E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C27A2-1CD4-9DD1-CA0F-9642C671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C08-C205-4CCB-B4F7-E488807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C9B9-F453-4270-B938-E343B322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CE1D4-29D0-C4E7-AD7E-389AF75FB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A8D68-63F2-0AEF-53E5-8123A0E3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7C1-7509-430C-85D8-6458FE5F34C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C765D-0F9D-E978-0BCC-E1F5D390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BA77D-7C6B-4E9B-5D0C-D6D2D835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C08-C205-4CCB-B4F7-E488807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1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02C9-D81E-5EFD-EFBC-BCFAB00B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2B55B-DE46-673D-2E71-465B4DDF1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41E83-AAED-4176-B145-31425AFE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7C1-7509-430C-85D8-6458FE5F34C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AD8C3-EC56-7EC0-8285-0F7E399A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38F24-5A30-1D5F-A64F-9EDE22F1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C08-C205-4CCB-B4F7-E488807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8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13DD-BFFD-CA99-DE37-EB378AE2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C0F5B-4E60-8525-D505-21AAF9CD5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ADD31-C418-DC53-FF50-8C685FAB4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2104D-1525-4EEA-7354-41466406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7C1-7509-430C-85D8-6458FE5F34C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AC118-4215-EAEB-036B-45A41958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047BA-04EE-E8AE-3415-487AABE9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C08-C205-4CCB-B4F7-E488807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4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E272-8EFA-114A-B5C7-D84F6AD5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877AD-0C74-A5FE-8050-730FB03F6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60C8B-6C42-F75E-E3A0-5C2319E0D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5394C-8263-7B41-2EC6-A58D60656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5BC7E-2979-A873-F20E-400B24872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BEAB6-1B37-AEA0-64B4-0E2FD8A0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7C1-7509-430C-85D8-6458FE5F34C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C452C4-7E6A-F20C-9C0F-0D9BA32C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CE19C-7A9C-B975-4FA7-4E8FEFB7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C08-C205-4CCB-B4F7-E488807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09C7-070B-1042-F910-8B2074D0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EECF6-986F-F69A-B4F0-148A859A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7C1-7509-430C-85D8-6458FE5F34C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DD0DC-EEC1-7E5D-E8AB-9E043225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5745D-2C56-224D-C99E-EED93BBC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C08-C205-4CCB-B4F7-E488807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6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4E1D7-0C5B-4B0E-58BB-14030203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7C1-7509-430C-85D8-6458FE5F34C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DEC16-6D7E-3636-302E-ABDD4ADD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09CA1-29D1-46D2-5C48-E64EE357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C08-C205-4CCB-B4F7-E488807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7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359F-DC35-6532-1F8C-C9EF9232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22B10-EC79-ACE8-0C54-E426E1B1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9FB7A-168F-5D8B-4DAE-8F45B1B40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84E4F-7CA2-7908-EE21-132A018B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7C1-7509-430C-85D8-6458FE5F34C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A0D4D-C159-C324-3F91-4A3B8E0C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B9968-CB33-0E2B-99D3-04BFEFAF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C08-C205-4CCB-B4F7-E488807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3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C981-9A92-256A-B923-A9D4D9DC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7CC6B-5778-D27E-2FCD-0059A1265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771D6-033C-5B99-1657-CDD87367E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8907B-BA61-9680-601F-35482898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27C1-7509-430C-85D8-6458FE5F34C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FB2E6-10A5-2D57-25EF-51B4231C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49941-4820-E7A0-31FF-C4A12EB1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FC08-C205-4CCB-B4F7-E488807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8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9B0608-53F1-C5A5-D67F-B9B08A9F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B72C6-1FB8-FAEA-A7A2-6C52E6DBE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B084C-399D-1BF5-929B-8954157B1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527C1-7509-430C-85D8-6458FE5F34CE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BD377-02B3-48B3-5E92-76BE4DCC3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627CE-3197-7504-44E1-B0EDBC8CA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FFC08-C205-4CCB-B4F7-E4888077E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9132-216F-2D49-CAF0-B16BFD338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 eq </a:t>
            </a:r>
            <a:r>
              <a:rPr lang="en-US" dirty="0" err="1"/>
              <a:t>ch</a:t>
            </a:r>
            <a:r>
              <a:rPr lang="en-US" dirty="0"/>
              <a:t>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10405-FA88-43D8-55FA-9E42B08BF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1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71A137-41C4-D888-200A-3C3A2D539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4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6E2981-D110-7036-2688-DC8E53090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9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6523E9-BAF0-DF33-D516-93C2405D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2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E8D9BD-AC60-7C78-DE5B-3BB8F06FA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74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Diff eq ch 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 eq ch 4</dc:title>
  <dc:creator>Charles Seager</dc:creator>
  <cp:lastModifiedBy>Charles Seager</cp:lastModifiedBy>
  <cp:revision>1</cp:revision>
  <dcterms:created xsi:type="dcterms:W3CDTF">2023-08-22T23:22:28Z</dcterms:created>
  <dcterms:modified xsi:type="dcterms:W3CDTF">2023-08-22T23:24:25Z</dcterms:modified>
</cp:coreProperties>
</file>