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8949-5604-BA0D-35A9-5EB7FD02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DC73B-2DF7-B475-679F-26F282AE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BF1FE-458F-24C2-A8C7-5502BB91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9F4-7ED3-4DF9-8CCD-5F477137140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5848-D565-504D-ABC0-E747E1BC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C717-F2CD-C382-3402-D20E4E4F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A55-B421-4A9C-83AA-324C083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591F-936E-0033-48C8-F1EFF97D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BDCEB-38BB-14AC-351F-BB710E0DC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4F39-DD66-BC33-8CE2-5E62E184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9F4-7ED3-4DF9-8CCD-5F477137140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F991-5CEF-3439-9015-006CD72E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E4EB-76CB-3E2D-3F21-F0BA38C5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A55-B421-4A9C-83AA-324C083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8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61A79-BFD1-FBFE-011F-E5DB34C6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567CB-7C11-65BA-DFAE-64EA4AE76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C1C56-A432-8AA0-7D8D-FCF64B26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9F4-7ED3-4DF9-8CCD-5F477137140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5EC7-5303-8161-A49C-F78680A9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6CC1-16B6-DBAE-9DCE-8306E96E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A55-B421-4A9C-83AA-324C083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7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FDCB-2034-6F36-AF65-DD69B57F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2006-3D02-D108-0132-56938305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D307-43A5-587B-AFFB-3B69200C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9F4-7ED3-4DF9-8CCD-5F477137140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31C1-CC9F-B725-3ADE-5A9280D6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7075-4FB6-2846-87E5-0BDEED31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A55-B421-4A9C-83AA-324C083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F794-C9D5-16CE-76B4-DE99F616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27606-FEAA-7796-D77B-8663B9259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D905-BFB1-AB3E-B09E-AA0E0FAF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9F4-7ED3-4DF9-8CCD-5F477137140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C054-56EB-F16D-36B7-D0947AA7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481E-58E8-66F2-EE53-F4C0D0E4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A55-B421-4A9C-83AA-324C083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F98C-D6E0-79B8-9D7E-F4D27C3A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B00F-47FA-5154-27B7-359670017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7C68-A86F-D405-35F8-F8DCD771C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D2965-153E-22E4-CB89-8B42E7F8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9F4-7ED3-4DF9-8CCD-5F477137140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54F66-10EA-5850-B246-B44574C6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7AAF2-26C8-6808-8008-B0F85223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A55-B421-4A9C-83AA-324C083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82EE-B347-2709-B132-7D5662B2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A6C50-BAE6-D101-DC07-BCE8C5F4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B63C-06E8-FD83-8F0D-723CD21F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691D7-D752-348C-AEEB-9CB09BD4B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BE2AB-555D-2E9A-FB78-DE61C533A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DE069-55B2-2D07-C976-18782794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9F4-7ED3-4DF9-8CCD-5F477137140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A4BE6-D2F1-A6BB-09B0-ED4F93C1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DEAB6-490B-A9EC-ACEF-BFF35FA0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A55-B421-4A9C-83AA-324C083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C79D-3BC9-863A-C4EB-4444207F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9F7F8-BC05-63EF-9754-98C279DA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9F4-7ED3-4DF9-8CCD-5F477137140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0BCED-DA68-1B8E-6CCE-BFBF5D09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74EEC-2B9A-0CD1-A886-5697CE3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A55-B421-4A9C-83AA-324C083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7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209E3-D29A-9BD9-D883-4A94DB27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9F4-7ED3-4DF9-8CCD-5F477137140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1F76B-66DC-7677-A499-84245713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A4846-218F-838A-0192-4351E6B4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A55-B421-4A9C-83AA-324C083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4ACF-222E-7636-6421-86E3C6F0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7A10-B589-A516-58A2-FE805939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78797-9F3C-A53F-C908-D34965778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EBCB7-2494-C93F-6ABB-5B6B4071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9F4-7ED3-4DF9-8CCD-5F477137140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F1B60-ACBF-F98F-8E61-B50F7153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C696-03B2-E94E-8FCC-1F129884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A55-B421-4A9C-83AA-324C083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DE2-4FC0-E828-9D58-E842BCE2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20746-52E0-17A2-6EFA-C19BC2C24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E5D84-4A89-B669-A933-B56F757A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5C80-7755-741F-EA61-4FADF6CD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29F4-7ED3-4DF9-8CCD-5F477137140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33227-8056-59E4-0098-10482985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C9353-81F0-6E4D-517A-741BE80C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05A55-B421-4A9C-83AA-324C083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9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DCB94-7203-AF4F-1CEE-A24AE2D2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8742-9ABD-61B6-B33B-BF4824F1B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84EA-4D07-35DF-609E-CADFBB52B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929F4-7ED3-4DF9-8CCD-5F477137140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E616-CFC2-7D31-3CCC-FA693BC4C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6D56-0EE2-0301-0C2C-2005CA691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05A55-B421-4A9C-83AA-324C083C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2578-9CE3-B8CC-DFE4-DA0EBE2E8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</a:t>
            </a:r>
            <a:r>
              <a:rPr lang="en-US" dirty="0" err="1"/>
              <a:t>ch</a:t>
            </a:r>
            <a:r>
              <a:rPr lang="en-US" dirty="0"/>
              <a:t>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19BEE-200F-AD9A-0F69-82F61C937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B4CFA-CE61-91F1-2E26-4F507348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6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Diff eq ch 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ch 6</dc:title>
  <dc:creator>Charles Seager</dc:creator>
  <cp:lastModifiedBy>Charles Seager</cp:lastModifiedBy>
  <cp:revision>1</cp:revision>
  <dcterms:created xsi:type="dcterms:W3CDTF">2023-08-23T00:12:16Z</dcterms:created>
  <dcterms:modified xsi:type="dcterms:W3CDTF">2023-08-23T00:12:37Z</dcterms:modified>
</cp:coreProperties>
</file>