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DBBF-EFB8-6B40-D3B1-553A2A5A0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73E3-9AD2-4DB1-0273-5E4CC988C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2F04-8C45-29F4-8612-D0C6A10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F315-FBA4-F623-0DE1-64C67A7B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3554-4374-5DD6-164F-C4403B78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2460-3A24-1B61-87E0-3523DC08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5C2A9-030E-EABF-4121-E9FF97A1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AF46-4626-7640-A1D5-F9E4CB11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87C0-A17D-3E66-4F34-8ABEFEA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842-4048-EF71-2547-02215BE5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DBF47-B22A-3458-E9A5-3E94BBA3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B3D13-C5D6-8871-74AC-238E0158A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6A2B-EB62-459A-F1B1-2F3A6C46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8838-3136-427B-5A0E-7A385CB2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C2BC-7B46-8E51-C52B-FDD72563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DEF8-EE88-BC43-290F-74748AEB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DE70-FA66-6F5A-2584-397AF972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CA25-4F9A-1EB7-73EB-CE996808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E897-6183-B15B-75FF-7F96B3F3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78AC-78B3-4BB1-492F-19137B5B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4804-6F66-705F-8BED-7117B2D4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F3C5-D5D8-DFBA-4A4D-158676B5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49E1-2EAE-B731-FDC5-FBD565C9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505B-C93A-C52D-D0D8-8D4F5D8D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2B3B-8E7A-34C7-6B06-E9937A18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4BEB-7F19-EC1B-FA9C-38A41FA8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73A8-5D25-E5B0-B096-8D42068BB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4912A-6741-AB3E-1D4B-491842827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CD66-820E-33A7-CA50-D1B7812B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01D31-8AD0-D0CE-17D5-EB1259CD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22D6-C8A6-603D-A3A7-9C1C095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1447-14B0-3A6B-96B5-5021D50E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2679C-24C0-2AE9-1CB0-95BA6499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DBFF-481F-4AA5-2F69-76054805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16C9C-0DB4-D264-424D-405939220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C1741-3EB8-AF5D-C83B-5190C7754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43932-763C-21DE-0810-7D8A056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0A816-2472-ECA1-BE6B-0E0D0DF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C7CF1-1301-4FD7-8688-73207B8A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B78F-0886-0881-EB15-49A4BC87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CAE04-9C53-7C39-D4EA-66FB4ABF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5F8D9-48BF-6870-D8E7-3C867984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866BF-FE05-5D0F-35FE-8EA83145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37AD-322F-8BE5-11C4-AA42C2FE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55BEE-7477-7809-2778-677ADBEA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3A22-1868-5E0F-5C16-C06B7E0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C20B-E966-8D4D-5FF7-6EE0EFF5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00CE-FF41-5524-F7C2-5956BF10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9468A-1150-BB62-B2F9-310B5286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8B51A-9419-75BC-5611-D4E3C8C8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2F9F-DC35-9738-E908-DA62BAE0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CC5A-4350-CC22-C4B4-B83B8B39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3FDD-659C-077E-F861-694A27B1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36965-E7EA-7DFD-3E76-E607D9CAB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CC56-0EDA-CF1F-F6A9-A963471C7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608B8-3E2C-57C3-34A8-E162A816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7DFC-FCD0-9D43-BB24-AFBEAD06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DFF42-8213-2706-DB03-7A25AFF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E912C-EAD7-A248-81E1-7FB631F2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1B1B6-69A6-BC01-1BDF-664762C3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1866-0441-72BA-9153-3B4C55267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6F2B-C9BC-4BCF-964B-CD41FE2FC44F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199C-530C-41D3-CEC0-410276AD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0494-17F6-2488-E41E-4AEEBEDF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BECD-1AD5-4F5F-9886-BA126A79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485E-F317-4FE3-8666-4986096E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D3F5-30AE-F0A8-6CD4-1A15D49EC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5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503B5-E3C5-48F3-822C-42D533A0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7812F-755F-E93A-31A6-9B99E9D9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2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14F25-BB2F-6F20-C8AB-3878C767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2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80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56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06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 eq ch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8</dc:title>
  <dc:creator>Charles Seager</dc:creator>
  <cp:lastModifiedBy>Charles Seager</cp:lastModifiedBy>
  <cp:revision>1</cp:revision>
  <dcterms:created xsi:type="dcterms:W3CDTF">2023-08-23T00:24:24Z</dcterms:created>
  <dcterms:modified xsi:type="dcterms:W3CDTF">2023-08-23T00:27:40Z</dcterms:modified>
</cp:coreProperties>
</file>