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499-2D99-D8F9-A5DD-4505A8437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818A4-CAD6-A6F3-CC2A-E3EB8F2AF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6F2C-DBD4-5404-777E-E48CF09C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06D1-D927-6994-77A9-FA5A0F9E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77F0-F0FC-3F66-6BC8-DBB0632F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13AE-7F51-B339-8DFF-E59E885A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85D90-C46D-E7A6-0935-AE43CE44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31E6-3A05-2D3D-3313-E2EAAB1D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B13A-5947-A304-6709-FB67B65B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C834-8FE4-3375-9640-DBC3C83F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40E48-5F39-B947-89B0-A7EA24A60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BF36-5C6C-3084-8869-2D0D45FF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66D3-5AC2-1AC0-3B6F-3045AFB7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2C14-ED79-2A30-289B-57423EE1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83C8-16BA-F609-0DF9-EA021AE9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EF7-2510-E87E-4727-C509677D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BFE1-5BE4-30A3-7D6D-2B70394F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733B-E42C-1C9B-1CCD-223732A9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64DD-9A51-BB80-EBBB-8B61EF18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E5D2-9407-A799-3027-5D2CC2E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7B-BC07-3BF8-0988-E4A3E030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934DF-3769-3D8B-1F8D-0DAD93BB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6BED-0AAC-DC53-08BF-46D6024D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D42E-DB36-8D11-4B7A-898C5051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3C2E-2129-616D-08BC-15FBA98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6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A383-F7F6-66D9-0875-74342B97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2920-58B8-0108-746A-4F5010F8F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B437-0D97-47C3-4DD7-CD3C51B8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032B9-2F6A-F2CB-6E93-F8CA39D9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7718-650F-9D7A-5DB5-5C9EF8C2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119A-DC5F-0E43-E76C-B9CB7E7E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E778-6837-357A-38FB-68D99EFF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E400-46DD-96DB-B54C-C6EF76A5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A760-7350-8117-8754-EBCAEF6E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744E-AE14-C11E-BE35-64FAC3888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CB18-BF2B-C56A-C221-9939F05A0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39D6C-6357-31C8-FB2C-245BC24C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FFAF0-67FD-ACCE-15FF-3DD48841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51452-9B86-0CC1-52E6-DE489CA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5DD7-280A-FC38-276B-DD004D1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23C2D-1B1D-8DBC-1B61-20EB7237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52A0B-5733-59BF-70F1-3C483562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723C-E1AD-A133-2503-4AD39363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3E7B6-D637-9293-E3C5-D13E329A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4461A-496B-F4ED-A6C5-A0028B8E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323BA-1918-EC79-F0EC-63B3671B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D35E-6D90-ED77-702F-29AE5DB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8F74-821C-A93C-9D20-893D89C2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00C57-2992-339A-81C8-BC601B46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02A6-35B3-2D3E-77B9-9EDB4DC9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DB34-BBC8-ED29-297C-FDE30B4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E992-79B8-3B60-5DBA-21A66D6A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A4DE-03CB-010F-0B02-386CE550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72DF8-5A3A-4561-E6A1-CECD4A15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80786-C396-240A-1216-5C1904AF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3995-0B1E-A188-F15A-2A390EBE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D813-A254-D121-47E5-EC42F677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4598-0905-2F4C-283C-FC2FE097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C8A67-91E7-4CAA-CC36-21FB3E82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044A-8B0C-9570-E65C-5F82E185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F73E-0B7E-93A1-0973-188504891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DB44-6355-434C-982D-DD7858BCCC11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F44C-56A0-B56B-875F-974C03228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E350-C299-B7D6-D923-9D9F509C8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9B5F-5F61-4535-A401-BA6DEAB5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3D93-F1D9-84AA-04FE-209ABAC07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CF1E3-6A44-6026-758D-1FD540C09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11A5-1C67-2C5D-7213-C9E426FE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EDFBB-CAA1-7B6A-7F99-3A9E8425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7C182-9B2A-99C4-8EF9-9CDF9F08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3A107-09CC-AFDF-0CE7-49D1FC70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9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1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DIFF eq ch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10</dc:title>
  <dc:creator>Charles Seager</dc:creator>
  <cp:lastModifiedBy>Charles Seager</cp:lastModifiedBy>
  <cp:revision>1</cp:revision>
  <dcterms:created xsi:type="dcterms:W3CDTF">2023-08-23T16:20:39Z</dcterms:created>
  <dcterms:modified xsi:type="dcterms:W3CDTF">2023-08-23T16:23:32Z</dcterms:modified>
</cp:coreProperties>
</file>