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9"/>
  </p:notesMasterIdLst>
  <p:handoutMasterIdLst>
    <p:handoutMasterId r:id="rId30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66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59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9200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3951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Differential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03951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sz="2400" kern="1200">
                <a:latin typeface="+mn-lt"/>
                <a:ea typeface="+mn-ea"/>
                <a:cs typeface="+mn-cs"/>
              </a:rPr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7C139-631F-9AAD-69E7-59765173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B6159-4FE1-0BBE-46C8-31665D1D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C6A82-D9D3-43C0-FBA9-B5385B0F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4DF89D-E83D-9F83-8259-50489833F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F4651-01E6-15B9-FDF6-500E99CB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5FE08-E107-065D-3328-C49E67B2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B6070-CEAF-44E2-BF53-003A929A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217DEF-52C3-4A1A-D16C-11BDFDA8F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11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0B071-D762-FB96-8485-F96E3AAC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F6031-7435-D322-C44E-808E59E3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63184-4A54-1EA1-2D70-2C4A41F6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0C11D-193D-1A2E-61BB-E6D71655C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8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6F019-BE5C-AC9D-4AF3-F059B122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689FF-80BB-9737-AA5F-C5B51D7C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2A21C-B7B6-03E2-0D4F-5130629C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2B10A-C03C-11DC-3A71-305771BDA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78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81E86-8461-98C9-E75F-1FE7D6C6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934CBB-B652-4343-DFAC-ACA8DB46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34FA0-1626-B9CD-BC9A-434F1C15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B330E-868A-CF08-989A-03849FF2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1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1CD7F-B821-B174-9961-A4D6CC91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011C8-8B6F-052B-23CF-3B42BD6A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03506-A3FA-F33E-AB61-ADC2A775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DBA5E-1F3F-361C-354B-67C3081E9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86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4B451-A98F-9CC5-FEA4-0A0EB7E4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00835-890B-1FF5-531B-C88ACEF6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A2BAC-C153-2FA0-C101-D59F5D2C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9DB379-E4BF-B797-E2C9-142725971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3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1FE3B-B6E1-B453-C87C-15033CBE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5DF3F-60DB-CD92-F1BE-2DD5399C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41336-C676-A184-8839-5BA6CEF9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C2BDE-F7A3-6733-51C5-8E45C11FB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19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64BF6-2298-A48D-D4C4-1919836B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3B9E9-6DB0-22F3-D5E9-B3A9B1C7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99183-A41E-5506-07D4-13E7BE84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929AC2-1474-A5C5-DC44-E6229B29E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00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FEBAF-1596-A2A7-16D1-FB410C6B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DDA14-1EE2-A8D8-AC7A-125AFC23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B5557-D821-327F-A115-D5AFA55B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AFA05C-8305-43FF-3BB3-729BC36DB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7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BAB42-3F4C-33B0-B1F6-57D77125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5C702-5EE8-2859-DD26-57E52A3D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D382B-522D-3B3A-B7E9-6E149F59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B2EAFD-6446-8FAB-4C25-4DCD69C90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52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8F17E-E0AE-8CF7-AEF6-53FCCF24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7B1B8-740E-9DDA-7F6D-0450D8EA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FD470-C1C9-7119-B8A2-24FF9D97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9625E1-A187-AD8B-0122-3A3561525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22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89BAD-E1E3-D064-207D-ACA40456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ED272-9363-3186-AF9A-E90C6372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8CEB6-C518-B7C3-BD3A-EC8791D6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5427DA-05E0-304E-E177-605B7228E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00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B2E62-8C73-DD3D-3AE0-5B5B1464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6DE68-DF07-4E8C-3F79-D746C4B6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C07F6-A1EE-F3AA-F127-DA192803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869B71-1339-EBAF-F6E3-F28F1403A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20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662CA-C76D-B90B-A6AE-6E0EB138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302F7-4B78-D663-4883-8D68F90B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8936F-9BF9-9168-39A3-F3D1924E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28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5DF67-EA5B-0157-35F5-75038392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E2B21-B433-1215-B634-7DB7A8C4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5075C-7B48-8FBF-9B06-E6E6190C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9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2A957-EE1F-0E6F-452E-0EEE23C6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92A61-CADF-0C03-A23E-05773D3B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467D2-F515-03BB-E955-86736C01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76409-FF30-9365-A4AA-AD7FD014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1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5C288-FD21-B277-5528-84638FD2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5DD8C-D996-0ECD-E155-3704AC5C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319C2-ECE7-FA6B-E2C2-C4A4B61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86D4AF-B82A-99D9-02A2-5CD3F418E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4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10B5C-47DC-DC00-9581-946F5C71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EF266-E3C4-A32D-7C7B-4FB2EB2D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F95EE-7C00-63C0-43D0-0B81D12E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9F703-2002-CA1D-B6C6-4E8D86672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8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A0CE7-A02B-119F-3AA4-4C16A931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A3761-5CBE-5FF0-2A9E-ADA130F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466CF-59C6-2A3F-5989-355E1747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D102BC-1726-BC21-3E33-A707F3BA0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6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8E1073-3814-AB0C-126F-12ADE069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48282-6385-979F-127F-706145E0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75AC3-51AC-2070-37AF-5F636219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7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7619E-07FB-BB89-9D7E-C065ED52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4FD66-6ACE-55BE-9FFE-0A14C083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C661F-CD5E-5F5E-20BE-3EEDDD0A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9034E7-D031-53D0-F094-E8207ECD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3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30964-6C9F-5F50-6924-AC97DCDA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18715-75E4-830C-AC14-FD22766D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3632F-0DAC-F79F-75B2-9E84C195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6586C5-DF26-4F69-014F-A4642ED47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353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{CB09D93F-D684-4C8F-A50D-5BF2DD2D9F3F}tf33713516_win32</Template>
  <TotalTime>13</TotalTime>
  <Words>235</Words>
  <Application>Microsoft Office PowerPoint</Application>
  <PresentationFormat>Widescreen</PresentationFormat>
  <Paragraphs>72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Gill Sans MT</vt:lpstr>
      <vt:lpstr>Walbaum Display</vt:lpstr>
      <vt:lpstr>3DFloatVTI</vt:lpstr>
      <vt:lpstr>Differential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equations</dc:title>
  <dc:creator>Charles Seager</dc:creator>
  <cp:lastModifiedBy>Charles Seager</cp:lastModifiedBy>
  <cp:revision>1</cp:revision>
  <dcterms:created xsi:type="dcterms:W3CDTF">2023-08-22T22:28:18Z</dcterms:created>
  <dcterms:modified xsi:type="dcterms:W3CDTF">2023-08-22T22:42:02Z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