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02F8-3B8C-2089-4734-D627648E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6F966-9515-473A-EFAF-5B56D870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F82B-16D9-CB53-DA16-F749825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0CC1-8A27-8916-E18D-FF22FDEF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9E93-899F-304F-B0D8-8A7A80BE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D409-074E-7F1B-4CD5-A053E1DE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BBB17-F25D-2E58-985B-C81CBA889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9364-603D-718C-605D-B404F8E7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9E7D8-8A5B-B6A8-B48D-FC36444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3871-5F77-578B-38A1-CBD36CED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39D9D-B32A-90CB-8DD6-5DFE334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9BE3C-9484-DF95-C923-66833C14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2D374-5BF6-989F-48CE-1687498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F02F-668C-4696-0594-493A2065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7E46-8D24-B127-CE83-2BDA8D9C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096E-DDA3-6566-35C6-6F140475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5D69-A25C-A031-7483-17D50FA2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2F01-BEAD-2E5C-B788-24F11284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2C1A-C3E8-920B-4895-96CBED92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FE9F-23A5-A460-B451-900A0C29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BB20-A185-7A6B-12B4-516FD8F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BA419-D52F-1BAD-64E0-87EDB684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B111-7818-7919-A7CF-10D6F333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E37E-8265-82B8-E28E-5151A575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0D7A-33B4-6E87-2AE3-D1F69A9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6396-3462-7BD0-8F34-D974F690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DA30-FA8B-F5A4-860F-1793E6ED3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2A97A-C7CD-C220-2289-816C9898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F0EF-B3A1-3740-DE77-87B76A7C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2758E-7922-33E7-2F72-2A876C89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5041-BE80-2391-A95B-B6C14788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C8C5-3C21-BB92-E914-70610F6F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28D5B-5D5A-67A0-03CA-61462DE9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C40A7-BA0D-CD10-44B4-2E95984D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BB4C7-80A0-07A4-D952-F2027D5C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80D60-3045-1352-ECC5-A79BD696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8521B-702B-9CB9-79EB-F254E9BD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E0C7E-2096-A4BC-B810-E7663763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FC439-BA70-7C4D-B9CC-5A64FD1A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6282-1BFC-5247-E943-1476B9C0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39FCE-7CB4-B527-27CA-F887B745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C5EDC-0D8C-D368-7EE2-0C51606D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5825D-E109-9C8E-6B65-03EE2759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8EA73-5897-F592-84D1-ED7A0917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2835D-9FCC-60FC-A058-98001434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819F0-F2F3-3F42-3D1A-31E8A6A8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AA96-0434-527E-95F9-6D0796DD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DCAF-607A-5CA5-6DB8-B9DD3B31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A9232-37E8-971D-118F-54432616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3BFAA-64D2-F3D0-3688-66014839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6A4DB-9456-5230-24D7-8B791DDA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76E6-8603-2FCC-A024-EA9792CD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7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7D7C-668F-AAD5-34B2-59434632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D4462-3CC6-C84A-BCA5-610CF463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1EBC5-16E5-483E-5A83-6ADCE513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B83A-39EA-6BDF-DCF5-E6D80269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568DB-45C4-11AC-27B8-29B85FBB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00E0-2EF0-4D04-4529-86090105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DC41C-BA07-DF5E-C1C5-683797F2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55B2-6AAE-F168-CB3A-1E2B3C99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27F3-540A-9330-FF28-A5D67A685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E9DA-B2CC-4825-A823-FFFFF09ED81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9F16-9A29-84B3-4A5A-ECED3E2F7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BD36-1B11-C9E7-A6AD-019D7C186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52E0A-0215-49B4-AED7-1C9351FEB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C5F9-AED2-8B41-FDA5-C7BAF7C62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pt 2 </a:t>
            </a:r>
            <a:r>
              <a:rPr lang="en-US" dirty="0" err="1"/>
              <a:t>ch</a:t>
            </a:r>
            <a:r>
              <a:rPr lang="en-US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6C721-28D6-EBE0-0150-F2254328F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68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80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19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4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9A079-ECAA-35C1-55A8-A10D9F60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13E97-926F-43BD-2157-B816319D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79FA2-1167-C66D-276B-F1086031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5559A-A347-6D47-7E26-D513E34F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8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8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28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06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Diff eq pt 2 ch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pt 2 ch 6</dc:title>
  <dc:creator>Charles Seager</dc:creator>
  <cp:lastModifiedBy>Charles Seager</cp:lastModifiedBy>
  <cp:revision>1</cp:revision>
  <dcterms:created xsi:type="dcterms:W3CDTF">2023-09-26T00:53:37Z</dcterms:created>
  <dcterms:modified xsi:type="dcterms:W3CDTF">2023-09-26T00:55:54Z</dcterms:modified>
</cp:coreProperties>
</file>