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6DB2-8D04-8823-2797-F00B76620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FE552-9224-7331-888D-7DA7A726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7C30-D246-1F76-755F-4EF31C3C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6FA8-A959-4583-9EDC-A54F17D7558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995E-F98E-D672-DFAC-F070D560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09DF-FEB4-5C31-70C0-92438C22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B69B-6956-4EFF-BDCE-BE8547BF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2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9731-99CA-35D0-B7CE-6C431612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6FD81-40F2-DFEA-BA97-7E4F35535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E5988-790C-D3DC-88A8-3503BE0B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6FA8-A959-4583-9EDC-A54F17D7558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0467-3C0E-BF87-390D-29735633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5CDB-2B4C-D864-C2B5-46DCBE2A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B69B-6956-4EFF-BDCE-BE8547BF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1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93DAF-CB0F-6E5F-E2F7-D61F9F51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4CE54-904D-3DBA-2B1E-0135E731D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981-65D8-84E5-2A36-5627339F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6FA8-A959-4583-9EDC-A54F17D7558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D824-FF71-E599-3E4B-3FC45A92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4BE1E-A64E-AFA2-3BCF-16FFCFE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B69B-6956-4EFF-BDCE-BE8547BF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9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FD16-2A5E-E9D2-8BA4-51A4B9F0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5904-E62A-0E01-2675-2CC3EE42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7F80-757D-0112-8E80-184E46D4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6FA8-A959-4583-9EDC-A54F17D7558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7E5F-4039-FDC9-CE97-156C1435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1525-814E-E6B6-1323-F9A2FA0E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B69B-6956-4EFF-BDCE-BE8547BF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6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77E6-C42E-51FB-4E12-51E3F82B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8DD7F-7950-094F-B6D3-A581E9C98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F79F-C53E-1000-F7AE-6BA93BE4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6FA8-A959-4583-9EDC-A54F17D7558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86FB4-AECB-3B27-C724-D55CE4A7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536B1-6C23-6DC3-F522-BF2AE2D6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B69B-6956-4EFF-BDCE-BE8547BF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4786-DFF8-F05F-F0AC-6CABD8EF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3A12-8F4B-CC99-4785-D003CF2A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CD14C-B79D-7B1F-E6C2-B20D17038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D4392-CA07-E4D6-17BA-8B349EF4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6FA8-A959-4583-9EDC-A54F17D7558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E6F91-039D-5178-EB01-310DF356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46A7D-1BF6-FB61-BB08-5CB9C45B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B69B-6956-4EFF-BDCE-BE8547BF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88AD-D335-3D11-0903-F4E4D95C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2991E-C5D8-8CCC-0B31-1F13F66E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D7F3A-75DB-0CC6-F833-0040BA21D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168C3-E0AD-3379-07CE-96C0D6912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2C2DE-72F5-D89D-7331-666BA5877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C6620-FBAF-B680-19D9-CBA0F94B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6FA8-A959-4583-9EDC-A54F17D7558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4304A-E35B-77B9-1E12-EBFF9D3F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71178-042B-C2C4-A2F9-3809A1B3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B69B-6956-4EFF-BDCE-BE8547BF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21A1-87BA-5051-DC12-2B2D9417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36580-B120-FF6D-1CE1-21EEC4C0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6FA8-A959-4583-9EDC-A54F17D7558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97A8D-ED8A-6125-53D2-91DC1C9A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57E56-5C5F-47A2-1FC3-1AB3A828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B69B-6956-4EFF-BDCE-BE8547BF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6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027DD-F2CA-7007-5585-A91166C9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6FA8-A959-4583-9EDC-A54F17D7558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C657D-12AE-F41E-7A40-CD09B7DD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AAA6A-CD01-667C-6BEC-5CE8DABA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B69B-6956-4EFF-BDCE-BE8547BF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1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354A-9936-5B54-5D8F-0E1CEB15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3F2A-DB88-82C1-097B-A67E5E55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4B6FD-2687-7B76-0F9B-54DDAF0A6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F0EB-6E64-F9A8-9F98-BCE94952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6FA8-A959-4583-9EDC-A54F17D7558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5206D-749D-0594-BEA7-EE11678B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05B3F-2BEF-7A83-07EE-D5D18D84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B69B-6956-4EFF-BDCE-BE8547BF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1883-F0D5-FA3D-FC0B-3E88E287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631DE-5F7E-F6F2-4B1A-35977AB61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2B04D-D93B-CF86-84E4-E3C9A99B6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C4D4-19C9-6941-E918-D2BF4999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6FA8-A959-4583-9EDC-A54F17D7558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1598B-FBE7-34D3-CDBC-85CA43A6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85833-6E20-AD7D-66BD-9370231D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B69B-6956-4EFF-BDCE-BE8547BF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C7B0D-2BB3-531B-0A92-DF45AF6E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AECC-C553-623F-29F0-7C8361EAA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95D7E-2EE6-5C34-C8FE-1BAFEDBFA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06FA8-A959-4583-9EDC-A54F17D7558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BB30-0979-C6D3-48FD-F1D7E13A0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99E72-E179-F9B8-8F0D-48D249719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B69B-6956-4EFF-BDCE-BE8547BF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9103-3666-44C1-8641-E2FF32CD9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C6F93-713E-B7B1-EF50-32E74660E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5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3CD369-8E1A-FE64-2064-8C3DA9BD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8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4EC70B-BBDD-BCAC-5309-5E22EE9B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7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B5EEE0-AB66-88A1-89A8-7099984E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3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20D5E5-6E1D-5000-35BC-0492CA99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9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F6BB1-408C-E6FE-AE70-451D7819E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2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61233-00AD-61B6-D0DE-2E869340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8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03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94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Seager</dc:creator>
  <cp:lastModifiedBy>Charles Seager</cp:lastModifiedBy>
  <cp:revision>1</cp:revision>
  <dcterms:created xsi:type="dcterms:W3CDTF">2023-09-14T23:05:55Z</dcterms:created>
  <dcterms:modified xsi:type="dcterms:W3CDTF">2023-09-14T23:11:07Z</dcterms:modified>
</cp:coreProperties>
</file>