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8C9E-D71B-4B85-79F9-8790542A4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3EBA7-1BC8-8E6D-112F-F6BFA726D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CA6DC-01BD-71D2-4A03-5D0DAFE79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B10D-80B7-4AAA-900D-F7D40534453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B2F78-8476-D4CC-857D-AE84A972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6F3B6-48CD-3460-D61F-5A5C77FE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8CE0-885B-42B2-91F4-39919940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4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481FC-382A-9928-58DF-C1E69AFF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7433A-7A61-3084-73D3-BAFC642AA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F0161-A9F4-6C93-BEE9-CD3A1EAC9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B10D-80B7-4AAA-900D-F7D40534453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A9B65-C5A3-F563-792A-0659E322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C0A1D-8F1E-AC50-DE24-D5A9B83BD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8CE0-885B-42B2-91F4-39919940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8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873EEE-72BA-712F-6AC2-224C58310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CD4D4-3F08-331C-AABB-87C87F15D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FC3D3-8E1F-85AA-DA55-761D41C2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B10D-80B7-4AAA-900D-F7D40534453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B1B8D-E7E1-684E-B168-BCF664AD7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8C36A-B75E-29B0-22E7-AC7266AF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8CE0-885B-42B2-91F4-39919940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0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0509-4B85-8AED-C176-CC5DE9516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CDD3-04CD-69EB-A8E4-BFC4CC65C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FC2E6-C76F-21D1-02EB-4B81408DC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B10D-80B7-4AAA-900D-F7D40534453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CFC0A-D438-0E9E-1571-4112C036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82E56-1760-F8F4-BBCD-3BEA09338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8CE0-885B-42B2-91F4-39919940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9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F150D-D22B-4E76-E7B2-75E0F4D88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C9CBA-FE9E-378B-7AE1-2D52D14C5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29128-6B54-65C6-4C0C-E4DC00FFF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B10D-80B7-4AAA-900D-F7D40534453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6082A-A2BD-AF65-53E2-0FA1C640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CF2D7-3C2B-A402-A173-417DE44B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8CE0-885B-42B2-91F4-39919940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1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5310D-DE76-9CA7-D795-DD4E26B34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B19F6-6AED-1D9A-8590-B0697875C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A037C-9B15-7466-18DF-C42CE4732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7DE30-2BDA-700B-69A7-8F29EA57B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B10D-80B7-4AAA-900D-F7D40534453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B2EB6-CF70-5C26-62F9-FC0A535A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83B0-B417-20E6-77A2-7E0D5138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8CE0-885B-42B2-91F4-39919940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2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A1B7D-4D52-4C83-734A-7F40CE1D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71222-2A03-6604-0A7F-343EED93D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A4F01-EC12-1B1B-1D89-BC77BAB48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F459B-AE4D-76CF-9F71-974AB034F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F6B518-82FF-F62B-2B2B-C0CDB2C3B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196288-DA42-FD39-FD1C-33666AD70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B10D-80B7-4AAA-900D-F7D40534453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29FD35-8CB9-BEE7-0414-F46B17C6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B59678-51F2-CE08-5833-6D1D7715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8CE0-885B-42B2-91F4-39919940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7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A808-D62F-5D4E-CF3F-76DA6408D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05269-5BCD-ED82-F1C1-FB44F89C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B10D-80B7-4AAA-900D-F7D40534453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1421F-3070-2FF8-9F7E-570D4B02D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5CDD8-B531-25C1-3CEE-AACE95DE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8CE0-885B-42B2-91F4-39919940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5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A98D9-7AF0-F0A7-CFF8-A3EEB818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B10D-80B7-4AAA-900D-F7D40534453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4D190D-8DCC-3CB0-3554-5C50BACA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09A07-E075-2443-B0DB-70E0FC614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8CE0-885B-42B2-91F4-39919940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1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5D198-63C6-1C4D-6A0E-D01C78DAD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57BC4-DEC3-461F-110B-0C912CB24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EF6E5-DBD7-3C32-14B4-BBF68DEEB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942BF-CF55-B8BD-CAA9-F8B98DCB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B10D-80B7-4AAA-900D-F7D40534453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A3E33-1298-37AF-00ED-31D86B4D3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134EC-0593-97D3-B774-9B7AB7E0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8CE0-885B-42B2-91F4-39919940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5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F2D8D-ED23-F8E6-C5DE-C0FADA09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20658-5FC5-161A-E688-C89E228A6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602F8-4B77-695C-311E-B530C3264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671AD-9B26-DBD6-9BCD-7BDD9E27D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B10D-80B7-4AAA-900D-F7D40534453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3F73A-15A5-94A3-A880-B64952B24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67E70-75D9-6842-5E85-406577F1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8CE0-885B-42B2-91F4-39919940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8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DF5FE-9AE1-E777-B6F2-116525322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4CE6C-84C1-6316-B2CE-0B27C73CD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7F80A-A42A-E952-BD2E-2073BE938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3B10D-80B7-4AAA-900D-F7D40534453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D9982-39F6-75E2-2308-A88A036D7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51CFC-C0CE-C675-C4E9-F4056F021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98CE0-885B-42B2-91F4-39919940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83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AA7DA-DC0C-7D74-B55A-51D253D30E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 eq pt 2 </a:t>
            </a:r>
            <a:r>
              <a:rPr lang="en-US" dirty="0" err="1"/>
              <a:t>ch</a:t>
            </a:r>
            <a:r>
              <a:rPr lang="en-US" dirty="0"/>
              <a:t>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BA1D6-9771-1D86-C72F-51CAA9C7B3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2783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955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FEF1AA-1159-5CF6-058F-3F82E37B1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8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10F5BC-5A2C-0CD2-EBB3-26E90A806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49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0249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3706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759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360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506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4445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Diff eq pt 2 ch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 eq pt 2 ch 4</dc:title>
  <dc:creator>Charles Seager</dc:creator>
  <cp:lastModifiedBy>Charles Seager</cp:lastModifiedBy>
  <cp:revision>1</cp:revision>
  <dcterms:created xsi:type="dcterms:W3CDTF">2023-09-26T00:37:33Z</dcterms:created>
  <dcterms:modified xsi:type="dcterms:W3CDTF">2023-09-26T00:43:54Z</dcterms:modified>
</cp:coreProperties>
</file>