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E9F6-C4C8-8688-F42F-657F931CF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901DD-35BC-0BD1-0A84-DDB345D79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01AEB-EB65-8EED-7D66-61E2588F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E927-C13C-4A64-BFD1-427435967ED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FF960-E555-816F-095D-A3CE06EC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9696-6AA9-097C-7D75-699BAB6A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63B8-0315-42BD-B82E-D4508975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2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243B-4F40-4315-968D-EA6EB70B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9D97B-1CA8-A1A8-FE0A-6652E8EB0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8E117-2BF5-8848-2DFC-C5E24D67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E927-C13C-4A64-BFD1-427435967ED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A1E54-AC33-8341-96A8-8DCFE1D1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F290-801B-D4D8-0D58-AFDB40C4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63B8-0315-42BD-B82E-D4508975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AABDF-3D16-B8D9-ECEC-E0231B522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63353-CE97-81C4-E8CC-FB697A271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98DAD-53D8-D9C4-DF54-E8456C72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E927-C13C-4A64-BFD1-427435967ED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FE176-ED77-4A24-82A9-9DE128D3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B441-6605-0442-D4F4-22F8F223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63B8-0315-42BD-B82E-D4508975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7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4857-B63A-134B-FDB0-024F60E0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4CBB-8489-EBF6-4B88-4661B5E6A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BED1F-CA4C-0706-19EC-11C89837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E927-C13C-4A64-BFD1-427435967ED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625A-7F92-3DAA-5E70-854417DF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89C8E-7710-991D-20DE-1AD5D829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63B8-0315-42BD-B82E-D4508975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2B16-FA57-88A7-B673-ABB35B36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104F5-8AD7-A2C5-9156-F4436F5FA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1257-27CA-1BE3-4310-5D97A0BC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E927-C13C-4A64-BFD1-427435967ED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D8B0-100C-5124-D160-2E8D79F0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CEB2-49D2-578E-4116-835B68E1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63B8-0315-42BD-B82E-D4508975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9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6FFE-02FF-9D04-66A8-F0450C5F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F74D-0F39-6208-76F0-A01B064EC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EC125-0012-73C1-D8EE-77A0F6252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AFD9B-5012-FDCD-8A58-9D78BF27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E927-C13C-4A64-BFD1-427435967ED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20C11-55E1-1277-443D-39D5A9DC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E8CB-F70F-6744-6618-83678B8E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63B8-0315-42BD-B82E-D4508975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3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95FB-4C56-30CC-B41C-D680BCB5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66BBC-34CB-C7E6-CB59-DD63FA29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072CB-B24E-CE78-EDF6-862BF3F46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8D2D5-94B4-684A-0D02-98E9425ED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ED9FE-8E5C-E33D-5875-36E3EF7B5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A2F15-673C-B3F0-DA2B-F62B5E1F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E927-C13C-4A64-BFD1-427435967ED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09DE4-7F11-6571-824F-BF4F64C7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99313-9ECD-BBE1-CA99-28FDCA89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63B8-0315-42BD-B82E-D4508975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8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CE98-E75B-024C-5A32-0DCA8B00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B5B2F-CED8-3C6D-F896-5F585D7D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E927-C13C-4A64-BFD1-427435967ED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B0EC0-C684-279E-DC26-DA2B9BED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55CE2-3C76-6F50-F225-1A3EF5EB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63B8-0315-42BD-B82E-D4508975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00EED-8866-0FE0-7476-D532E30C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E927-C13C-4A64-BFD1-427435967ED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45211-A318-8562-ED82-F7579B29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B1AE2-A878-A76D-B938-7AE71B6A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63B8-0315-42BD-B82E-D4508975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6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D867-2469-B2D6-B9D4-887F4761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A0D8-127A-72E1-BC09-379B2892D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3E35E-1C1A-5B69-13C1-420F31FF5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083B1-5969-35EA-96FF-9E92D7B3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E927-C13C-4A64-BFD1-427435967ED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CDF69-BBD7-554A-AF42-6790F275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07F31-7244-DCC1-B99E-B26E1BFB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63B8-0315-42BD-B82E-D4508975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F888-2102-17FA-546E-474A3F9A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5A505-037E-A3F2-89A1-201E1A4E8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1070B-FE64-DBB3-A6F3-20C1BE158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6726A-BF01-99A2-2718-4328C8BA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E927-C13C-4A64-BFD1-427435967ED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E07AD-4C88-C1AA-37A1-35EB426A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A09EE-6C5E-1B7C-8E3B-DFEF112D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63B8-0315-42BD-B82E-D4508975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3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03704-5115-DC36-3B07-5048B250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B5B89-5505-BA09-3F91-6E1A24DAB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60791-E281-83CE-60DD-53BE84D60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6E927-C13C-4A64-BFD1-427435967ED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D318-17FC-BF98-A320-E38FDD498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E2A1-2FCE-05A6-4ED8-D59DA1769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63B8-0315-42BD-B82E-D4508975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C0C1-7040-89EF-1D18-592FFBEDD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eq pt 2 </a:t>
            </a:r>
            <a:r>
              <a:rPr lang="en-US" dirty="0" err="1"/>
              <a:t>ch</a:t>
            </a:r>
            <a:r>
              <a:rPr lang="en-US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86B28-E74E-4C93-7970-C4D8300B4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654B92-E70F-D2FB-F691-61BD4ACB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5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C515C9-9D24-AFA5-2E6B-2D1FB953F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9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21117-9146-32F1-2B32-63CD44ED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6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DE9861-15F2-7556-759F-46F0722F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3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08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3B5101-563B-7A81-D5CC-8D145B2D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6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A0E312-EAB6-7B63-99E0-FB8447A9E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F499C-BB9A-0AEB-35ED-90B68A48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A7D85C-5F9F-F358-580A-E19F026E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5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657F5E-2FBF-C3E9-E325-BB324F17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3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9DC93-03CE-C631-7517-3F4F2D58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1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53DB6-A5DE-896D-3DBA-5DD50CD9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9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D0E549-012E-56FF-4B46-DD42D2FA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2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Diff eq pt 2 ch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eq pt 2 ch 3</dc:title>
  <dc:creator>Charles Seager</dc:creator>
  <cp:lastModifiedBy>Charles Seager</cp:lastModifiedBy>
  <cp:revision>1</cp:revision>
  <dcterms:created xsi:type="dcterms:W3CDTF">2023-09-26T00:28:26Z</dcterms:created>
  <dcterms:modified xsi:type="dcterms:W3CDTF">2023-09-26T00:37:23Z</dcterms:modified>
</cp:coreProperties>
</file>