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46CE-9767-8A84-ED24-A4861C27C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ACF59-1A6D-27B2-587E-B0EB1DA51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031E-C4BA-21D3-09D2-A0CE8AB2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C2C2-E78A-FD1D-C505-251BDC3B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64FF-41EE-F721-D08B-B6DE09E2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7565-6ECD-5211-392D-B228652E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D7456-8952-AEAE-C565-D82839AE8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705E-E1B3-EBEE-3F93-CE20FE23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DBFB-6C27-CC0A-DFA6-920C37EF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4C6C-8BE1-0E59-5B98-4908F038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85E87-ECE8-6CCE-402F-16843A9E0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616F8-91A3-D20A-441F-891DB91C7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BF94-CC9A-BE78-91DA-5AC5C929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E90A-31EA-8437-9693-B9B996DC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4063-3FF4-4D3C-537A-5E7EEA20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A248-7EC0-AC54-04BB-DF4EEE5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D851-7E7C-B660-BD1E-DDF5B2BC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8CAC-609F-509C-F2BE-7C2A960C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A11D-2E7A-F414-3ED2-B46C816A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B190-6E84-C3C4-BB91-5733EC87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6A8E-7F80-8342-2FF6-F0072647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9D3E7-F730-1873-A9D3-4E77E81A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E8DC-3158-AA48-069C-DD0FFAB1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AD86-EFD4-0BE7-DD4E-506283FC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663B-B614-7B0F-9C57-F1E4BB27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6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44FD-B823-639C-FA30-C73A41CA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4495-5D03-5DED-B803-414D4D41B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A584B-ABE2-92F8-5B24-B1A8CAC2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79CA1-F37E-C4CE-C3B3-FDB0CCC9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510C-2598-E808-F77D-6E32D8B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47979-5026-34B2-1149-3B40C561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CEA2-9E02-24CA-800F-1DBFE39F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208E6-46C4-635A-0653-9ACEBFB7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75FF9-B902-F7AD-B094-5B01C2DBC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6B140-1CCB-92C0-DEBF-646E61339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C153D-50D1-200E-027C-3A6E4CD11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DF5C1-5059-5CC0-72F6-66533131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5BCDD-03CE-8F41-B6A4-D924C37B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BDAF-D6C5-AA6B-F763-5E7FE8B5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7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B6A8-5770-9B8D-0C81-8CA94481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2995B-9F60-1FEA-89B7-31BBDE05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E41D1-C3CA-75B2-FDB9-E1982741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8F4C5-3E67-401A-66CC-AD7679E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1DDE-47EC-5953-B00B-BA34CB91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C873B-60CC-AD3B-4D6F-E81BEA86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613C4-62D1-D900-EE95-1D591DED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7456-5CA9-0D4D-ECF1-CCC486AB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2977-141A-BAB6-FD79-8B70DF52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9AA41-5C61-4EF9-380D-652CE1E0A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9D49F-B8D0-BCFB-262D-2C7E1656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C459-6053-CD27-7057-2335C000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321CF-E814-3E70-A7A5-4B0DA8FF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7D78-CC1E-1B02-2D82-212C771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C3027-BFB1-5C0D-01AA-09BBC1413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1FEC-DD4D-F8DD-67FA-C9907F9D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89832-E5CF-28ED-69AC-2E09FAC1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DCB3-0F67-660E-6125-70243B85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8E328-E8EB-12C9-F7D9-AABD3F41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6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AE11F-5E5B-297B-6190-0E75774F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C9CA4-802D-41C6-23AF-E4524202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7BA0-5C30-07B4-84B7-C83AF9882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EFE04-EEFC-4CA3-A243-85631E8F911D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3A0F-8219-BC5C-78D7-7B04D0FD4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298F-B9A4-BF86-6767-F7B2C3E3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F2F1-5C20-4ACA-96E5-7F4CC501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E809-8210-7E81-8A96-1B1E11EC4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pt 2 </a:t>
            </a:r>
            <a:r>
              <a:rPr lang="en-US" dirty="0" err="1"/>
              <a:t>ch</a:t>
            </a:r>
            <a:r>
              <a:rPr lang="en-US" dirty="0"/>
              <a:t>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C8492-0A9D-5284-0C50-1B3C58145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371EC-3061-74D2-84AA-86D09DDA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3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7A20F-F31E-394F-8469-5486995A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Diff eq pt 2 ch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pt 2 ch 5</dc:title>
  <dc:creator>Charles Seager</dc:creator>
  <cp:lastModifiedBy>Charles Seager</cp:lastModifiedBy>
  <cp:revision>1</cp:revision>
  <dcterms:created xsi:type="dcterms:W3CDTF">2023-09-26T00:44:03Z</dcterms:created>
  <dcterms:modified xsi:type="dcterms:W3CDTF">2023-09-26T00:47:04Z</dcterms:modified>
</cp:coreProperties>
</file>