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491E-E626-85CF-36D1-B46D0FCDB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D5472-FBC6-C1F7-BEF8-D8CDCDDE4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438B-7B2B-6813-CBAC-E731D759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771C-6909-482C-8325-7296EE6A435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D99EB-AD48-0701-56F7-095CD633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2B281-1A86-BFF9-20AC-12765B27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5A4-C439-4721-937D-583B4BD5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1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0B5B-5DF4-EB08-7CE9-31B0B684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92F26-AA30-F8E2-89D9-3FF58CDB0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345C2-9CB7-C349-74DC-16515868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771C-6909-482C-8325-7296EE6A435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FE429-8642-50C6-6927-8F66787B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DA821-9E7B-E283-CDF1-DEF9D146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5A4-C439-4721-937D-583B4BD5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4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05409-8371-2BA9-5CAA-17231D25A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E0951-0929-C744-50F0-347B93A88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EC75F-8B55-6271-5F88-5A3EE6B0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771C-6909-482C-8325-7296EE6A435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62D6C-0DD5-6A1A-E805-D0834DA0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36328-7B7D-46B8-AB17-14A4F374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5A4-C439-4721-937D-583B4BD5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8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F917-0B7F-B2D4-1E7E-8991C30C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ADBE-DAB9-5C1C-C238-FD9D54010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7B1E-69F4-637A-10C8-264746CC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771C-6909-482C-8325-7296EE6A435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C6CFF-C207-95FA-7C9E-4F7E4431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8BD42-34D6-9533-3DD0-C5E149F0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5A4-C439-4721-937D-583B4BD5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1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3BF4-8153-02EF-B3BE-1673A804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0E60-A999-2B4A-1222-F088BA16B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AC752-85C0-7739-0A52-909E8CB4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771C-6909-482C-8325-7296EE6A435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D8D-A8BF-6004-6511-F4B50BE0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1F364-F7D7-D3DA-AB91-9EA2B5F9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5A4-C439-4721-937D-583B4BD5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4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1CA5-1D45-415F-517C-EC24E3E9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E0ED9-1546-F3E6-EC2B-067BF75AE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D85C3-194D-F653-6F62-ECA6560CB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4049D-E750-0E53-FFFF-651229EE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771C-6909-482C-8325-7296EE6A435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95F6D-A5DB-F5BB-AA4F-CD834679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061AC-05AD-F0B6-15C5-21261FE5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5A4-C439-4721-937D-583B4BD5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2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5C37-AE9B-BFA4-1B71-D41D687B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4C14E-38A9-614D-4DBF-7719FE02E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67B73-817D-74E0-0400-E5CED2F7A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0FEFF-1BB3-958F-6077-5456CA342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D917B-5A4A-7FCB-6E60-91C15063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5C960-2099-2F39-5B9E-11022EC3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771C-6909-482C-8325-7296EE6A435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33646-1D33-2D71-FA76-54AB4729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4BB9A-A8F2-1A6E-E111-F7EA653C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5A4-C439-4721-937D-583B4BD5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3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C54F-851D-1981-3AE7-96BB10D9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D9EEA-2354-BF56-6F98-1BA7CCA4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771C-6909-482C-8325-7296EE6A435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EE0C6-5B55-4403-03C1-6F9A89B6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4007C-B01A-1E56-9BEB-7CD084F9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5A4-C439-4721-937D-583B4BD5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5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19631-606C-1377-C335-294A7F42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771C-6909-482C-8325-7296EE6A435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7D734-C154-208B-204A-16FC7B31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29CD7-9EEA-475B-18E3-A25870FE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5A4-C439-4721-937D-583B4BD5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F861-9EAB-0B1E-4715-D0AA587F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C6887-40DB-7387-D5B8-D2351B99E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A6A02-36D1-233B-B324-8E8F082C9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643A-B7C5-65B7-68A3-276F74CB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771C-6909-482C-8325-7296EE6A435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67C5B-11B9-49F5-1C61-19AE62CA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495A8-F71B-B14C-7495-84A149DE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5A4-C439-4721-937D-583B4BD5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1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AC2A-06CB-1444-97ED-3446E2D8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9A5CC-3B2A-6591-859F-0835873DA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74AA5-A195-15F9-AADC-35BFFE687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83EA9-4957-25A1-E360-9ACBA1AB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771C-6909-482C-8325-7296EE6A435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89CCA-3E4E-CAFD-E435-27AC952A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5FFD-0EFD-ACA9-FD11-1ED26952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45A4-C439-4721-937D-583B4BD5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3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DE27E-C207-3A57-580F-5B17E497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8CB3A-FABF-EC40-085E-49096AB3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71F18-5DE4-D78B-1B51-FAC072D7A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8771C-6909-482C-8325-7296EE6A435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D03DB-BEB6-89BC-F9C4-74D4D40B8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AC6E-E745-3EA6-A826-308209E8F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945A4-C439-4721-937D-583B4BD5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9698-A95B-5802-C5DB-DCAF69B10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 eq pt 2 </a:t>
            </a:r>
            <a:r>
              <a:rPr lang="en-US" dirty="0" err="1"/>
              <a:t>ch</a:t>
            </a:r>
            <a:r>
              <a:rPr lang="en-US" dirty="0"/>
              <a:t>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B6902-1B92-3D99-C95F-C4EDA9E59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7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7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32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37621-5E10-6A4D-8093-E6492BE6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9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01968C-C1F7-C099-F942-93E25AF4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20D25-AF43-EF3B-926B-F5B337273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1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8FE55E-BC10-B7C0-D37C-7B8CB260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0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21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57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91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92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Diff eq pt 2 ch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 eq pt 2 ch 11</dc:title>
  <dc:creator>Charles Seager</dc:creator>
  <cp:lastModifiedBy>Charles Seager</cp:lastModifiedBy>
  <cp:revision>1</cp:revision>
  <dcterms:created xsi:type="dcterms:W3CDTF">2023-09-26T01:12:57Z</dcterms:created>
  <dcterms:modified xsi:type="dcterms:W3CDTF">2023-09-26T01:15:19Z</dcterms:modified>
</cp:coreProperties>
</file>