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73A-61B9-993E-0154-FC5FC0A4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76D89-CD40-9F27-A0FB-A60AB1A4F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4E22-C8D9-5A9A-59AE-0C73345E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4C06-55B0-D8BE-8896-FFB103E7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1835-69AC-D7EE-B893-8DDD8D63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68B8-F5E1-4ED7-CE69-E7F62723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037ED-B880-20FB-A2CE-5575E4D1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3B903-C989-15DF-1365-FC068F0E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AA52-54DE-E688-0F80-26B64C6E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070-10D5-9028-247C-E31ABFB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8D49D-4B05-9F66-E791-3924ECD1A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01805-2CB3-084B-B7FB-7E174775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A5E-BCDC-3A52-BA04-7F89FF4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EF52-0B2A-A9B8-88B8-29B5363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E732-9441-F8C1-FB2C-E6A2A971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BA13-D41E-BFC9-D41E-60EA2DFF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EC5B-CAAB-4FC1-6234-3B5493C1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5B15-26C8-79AA-35AA-E56D59CA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4EA2-93FB-B02D-950C-2AA0131B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E23C-8FC4-3C11-0A34-A073D088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FDBE-00E1-1C11-F944-0F6719CF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EAF1-4FC1-50F7-B221-82E4F988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CDDB-ECBE-BA05-0BC4-7FB60E43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FE1C-4707-57E3-A730-D817886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52B3-A4C1-8DF1-8F5E-3CE0AD09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35F-1029-394C-E5D0-76F4ADB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8F7E-BECC-F8CD-BEBB-5E321533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CAE22-1036-C91A-CC11-E200CEDA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D973-829C-F0CD-88EE-37FF0AF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D0A1E-4100-C39E-9624-DB91D902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6CC4D-033C-D3E9-834E-9417EF8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40DC-736F-0216-D843-E6D9798E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D879-C1A4-F702-C834-BC238308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0643F-5C26-17B9-13ED-B89C4563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77FEA-9367-956B-307F-DD452C32C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A03ED-FC49-5881-C739-FB31153B0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A8B09-3716-E8A4-10E3-E27F2D51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C4776-72F3-19BF-F509-206C9A6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E94BC-CC21-3FD5-3CAA-B3C2E5F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62BE-D372-BC18-42B0-7DC2CF0C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82C87-D500-855D-A1B2-B33E0F4F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F6BF9-82F1-2DBF-CBD5-BFAF7837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FE853-981B-043A-B183-C57FD562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6AEED-DE67-F9B8-0D04-7206D41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DF1BD-31D6-0942-C5BF-13FA36FD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9EBB-FFC0-F925-FF26-A08EC7B1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F28-6B2F-74B7-D132-0769F7E8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9CCD-7BB5-6546-0240-82D3FCFB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460F2-A670-66A6-670F-2FCAF80A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6EF3-8BB7-85F2-37B7-693EE83E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86B46-70EE-EC36-E3AF-9477DFEC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C981A-5612-B485-FC66-72E6658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89E-C37F-B69D-6194-40A71B5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D60D-4C3A-E4FF-4F18-3163D9C3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769DC-6AA4-20B0-FD88-15E638F3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79AC-D4E7-D788-B559-2AEB1685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FE0F-AD2D-65CA-840A-D4117577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EBF0-1BC8-053E-CAB1-6D911AF9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7F7A-E5A8-5393-234F-D2C232D1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C86D-9737-B501-6C9F-1FE83A1B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AC73-2DB8-78DA-8EFC-4F0BD04E2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C0C1-E336-408C-993E-E59C1E26712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CCDD-9192-D661-21EE-1530F5B61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6A0A-93E8-573B-B7C5-DD263693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BA1E-63F2-4C2D-88FA-6BC0E270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F593-B0AC-74D5-B871-68CE8BA2E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FB4E0-4DD9-9374-497C-6B5B2F9BA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0DCBC-58DE-B4A5-97A4-1C3692A3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3228F-02EE-16AE-B156-6A3804BE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9064A-F7BC-171E-EA7F-3148781B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12B4E-74E4-368E-E503-2068E4FF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C2615-A886-BF07-0F7E-0BC86AEA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1F46C-A662-BB9A-5F2C-4285E1E3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1B474-469A-20D2-C040-4D5FAD16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5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 eq pt 2 ch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7</dc:title>
  <dc:creator>Charles Seager</dc:creator>
  <cp:lastModifiedBy>Charles Seager</cp:lastModifiedBy>
  <cp:revision>1</cp:revision>
  <dcterms:created xsi:type="dcterms:W3CDTF">2023-09-26T00:56:02Z</dcterms:created>
  <dcterms:modified xsi:type="dcterms:W3CDTF">2023-09-26T01:09:06Z</dcterms:modified>
</cp:coreProperties>
</file>