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591A-58EB-61F0-C0E8-8A88985E5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B632E-2AF0-7149-444F-36FEE2469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E754-4D6F-1363-D714-4DF0BA4C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D73C-75F4-42DB-A389-80D21569C56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34998-1ECD-27F2-A51C-930173A8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2573-A170-5081-36F8-4E7ED7FC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9EE8-33BB-4924-9B1C-310C2EF7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A569-44CF-1AB2-631B-E8613047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EF4C7-8FCD-7EEE-C0FE-EE0813B6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D2B15-36B8-352D-A87B-38EE9972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D73C-75F4-42DB-A389-80D21569C56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9ADF9-4B7F-6F29-83BD-B1260B8C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4CD45-CE77-005C-10FE-40351016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9EE8-33BB-4924-9B1C-310C2EF7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1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D0C32-B29F-C03C-3A6A-9926CAD77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199FD-D18C-4086-B0F5-F82491ABF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0CC4-AC68-C20B-F0A7-C5C9BC9E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D73C-75F4-42DB-A389-80D21569C56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1FDF1-45CD-3DF3-8CCA-46CF5BE3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AA749-E561-CFD3-9BDB-066BCF26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9EE8-33BB-4924-9B1C-310C2EF7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5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514A-4435-80DB-07F0-1185C0CE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0C56-69A5-124A-0D73-B07005D6D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2B960-CC36-314D-D8A0-82C3D1CE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D73C-75F4-42DB-A389-80D21569C56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F68-755C-160C-6A9E-70CAA252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FE01A-63E2-148F-8FA9-F3F79880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9EE8-33BB-4924-9B1C-310C2EF7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9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F6B4-9D17-3C92-73DD-AF74AA4F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1F981-7E02-C2B0-709D-7AEA9969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5C68-D178-B5B1-D591-65EA6270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D73C-75F4-42DB-A389-80D21569C56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CCE67-0365-27DA-F7B6-BD127C1A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AFAE-C153-3C98-2771-E8E6B34C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9EE8-33BB-4924-9B1C-310C2EF7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4954-80A9-54C8-0F9E-183BF141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0349-548C-733F-177C-6D92FC3A9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72111-CFFA-5EAD-51B7-C329FBB94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66B6E-6667-E0B6-8FE1-69902ED8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D73C-75F4-42DB-A389-80D21569C56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63338-5D46-354E-5955-5572DAB5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B1DFB-FAD5-24EA-0657-C7B6E2C8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9EE8-33BB-4924-9B1C-310C2EF7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9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6370-C877-8271-1822-D4038CC7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2381D-DF6C-FF76-2FB8-922D64EFB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955DE-5C73-5D05-881C-25C6EB889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65884-C88A-4856-6A4F-230D4621C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AE374-4DB2-3A55-A445-B04C67A21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CEC6D-2DE5-5921-E2E2-7BAB167A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D73C-75F4-42DB-A389-80D21569C56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D1A9A-B6BF-BD16-E5CE-68DA72DC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C08CE-A4E8-AE90-73E2-60549A79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9EE8-33BB-4924-9B1C-310C2EF7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2076-CACD-17F8-03C7-39373B00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21F7A-6CCB-03B7-FB0A-785E86D4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D73C-75F4-42DB-A389-80D21569C56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CE1DC-A37F-145D-775E-123E4032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D03DA-BCB1-A016-59D9-CB89864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9EE8-33BB-4924-9B1C-310C2EF7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22D41-0D28-8774-6FC4-99A233E4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D73C-75F4-42DB-A389-80D21569C56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0AC8C-6EC1-07E1-6B83-462123F5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B3502-A61A-0710-7180-568A070B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9EE8-33BB-4924-9B1C-310C2EF7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9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4333-2BE2-B388-DDB7-5CB8BB3A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50E3-7F82-8E91-A4FE-0CCF6155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90E7C-EF11-B8DE-651A-B9FB0E55D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CDF81-6261-0079-D1F9-A173CA19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D73C-75F4-42DB-A389-80D21569C56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BB303-4DDA-0C4F-C12F-5E874139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F8D84-B845-8204-DA29-C1C909D2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9EE8-33BB-4924-9B1C-310C2EF7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6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AF4A-1301-FEBC-A9F8-DDCE7A25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E7215-6F5E-9962-2ABC-E1962B73B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F44A5-6D4F-B067-749C-31A048355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F3AB5-95E1-69AC-D349-468EDE9F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D73C-75F4-42DB-A389-80D21569C56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E668E-0161-B6D0-5BBE-695AB472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01C64-383E-A269-15AD-9C67C2E4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C9EE8-33BB-4924-9B1C-310C2EF7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B4523-97D0-1A36-B9FB-1BFD7624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D0D5B-40F9-F4D3-6C2E-DAD45C42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07E00-F321-2C70-2BCF-D8E0BDF55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ED73C-75F4-42DB-A389-80D21569C56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AB65-DA16-DB9C-F71C-7DC4B5CE4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A48CC-546E-1266-43AB-F164039C9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C9EE8-33BB-4924-9B1C-310C2EF78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8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9625-85B0-11D0-7EE0-ACDDD20ED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pt 2 </a:t>
            </a:r>
            <a:r>
              <a:rPr lang="en-US" dirty="0" err="1"/>
              <a:t>ch</a:t>
            </a:r>
            <a:r>
              <a:rPr lang="en-US" dirty="0"/>
              <a:t>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9E037-88F7-8422-6A3F-2B4C8448A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8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1FEC-2499-8570-202D-C7B9230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9113B-28C1-72B3-4770-01D1651D4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1037B-781F-3AC7-018F-5E669434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0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Diff eq pt 2 ch 10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pt 2 ch 10</dc:title>
  <dc:creator>Charles Seager</dc:creator>
  <cp:lastModifiedBy>Charles Seager</cp:lastModifiedBy>
  <cp:revision>1</cp:revision>
  <dcterms:created xsi:type="dcterms:W3CDTF">2023-09-26T01:09:15Z</dcterms:created>
  <dcterms:modified xsi:type="dcterms:W3CDTF">2023-09-26T01:12:00Z</dcterms:modified>
</cp:coreProperties>
</file>