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9132-704C-0CA2-68A7-843C82806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8B556-793B-1DCA-006D-1DE757219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ABE2-D9AD-D1AB-7222-63B11864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C773-20D9-E2D9-283A-82E06D6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005AA-282B-9665-05BF-E61A5938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0F89-1249-8637-623E-286C3B9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22B1E-C05B-515D-EB01-5FE022E6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FF0E-683B-28B3-78C2-03BCD645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AC1F-C285-7D31-FA6F-83726FD0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604A-5AFC-B52C-2C7B-159EA6FC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4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1CAD1-44E2-09F1-F180-03AE89B7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1A8FC-3547-0BFB-0083-B7239B39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2EA92-7CAF-42C2-5548-7C484541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310DE-E724-3077-5514-8DC6A1B5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ABFA-D8D2-963C-1110-7F4D8914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7D5B-AFBE-2EE4-595A-49538DC7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5B1A-5203-6291-88B1-63EC0949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DB2C-577D-E3B4-1DAE-230A3DE4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4C5E-4EBF-CF96-B163-94C829BB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DA8E0-5647-ACD0-DE0B-A0C313E9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8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839-0C94-97A5-CB0F-153EF2E3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377E4-4BC9-6A29-2328-C50B7FA70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CED2-4514-2759-549D-1846B015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78946-821E-3BB6-19DF-88B1125D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8390-E0A1-0AC0-C0DE-CC44D0F5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1C80-20F6-3C42-2505-67188297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229D-6825-7C51-AC76-2E2EFDBCB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2EEAA-FAF3-CEDB-427E-5E074192F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654E6-5820-E911-BCF7-7B435223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67C3-2824-5DE8-ABEE-D06300A9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EB36E-F6FB-DC0D-3469-7642C60D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4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6403-76E2-8886-25C1-4279C551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F9C7-FAD3-2211-00B9-8811A09F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1CEE1-CDE6-4BCB-8081-58699A8AB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B5AC0-365C-7B04-336B-433551679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DB52B-93A3-FF5C-1511-9A9F672AA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3E02B-31F4-B256-41A6-ABC6D623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8D2FA-6F2F-A3C3-ECD0-A3282629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310B7-8573-F3C3-F6A3-A7D1A43B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340C-60B3-9DF0-AB82-ABD8DFB5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2DC2-4D05-D756-5893-5B3C1612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F89F1-5213-7876-11C9-B40268BF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70353-1D73-C3B6-3E54-5A81B77A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3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6175D-67DF-2B65-FAEF-2C7F8C0E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7271D-9F45-849C-88C7-D8F6E3D1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B4FB-DC5F-3DF2-32EE-651DE93A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1438-56A0-98E0-8588-F4F34659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45E2-59A3-8AF9-8ED9-3FAF7C9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33ADB-C151-8B28-EC09-0D8C5A32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EE14D-E9BC-9C3F-25CA-C398B00F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8413B-547A-4E9E-CFE1-77CD08D4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77DE-A61A-F198-CF74-137C55A3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A56E-B952-BDAE-3DC2-0F57758D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1494D-6DBB-72EB-E17B-8827BAEC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1205D-5BE5-6B5A-322A-5D13F15D8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28C95-6540-676E-0C36-77B7FE09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392C2-849D-BD1F-B2C4-07DDD3BA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0914-FD4D-7A63-91B7-F9FBDDC8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922EB-6651-0F6A-7900-25F64A2A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7D65-E29D-C77F-3AF9-F46128CC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C5C0-3E15-9AE9-B26E-8E46B3270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F299A-E7D1-49BA-B49B-A54A642084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804-59CB-E21A-2E25-FA6514D7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0D62-4219-0691-7F07-BF8942D79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F0A3E-9131-46CC-B100-B6B65BE0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4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4236-C694-FB4D-9A25-802089602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240 Prof. Oscar Ho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C330C-A0B7-1A14-6FB0-20FD48A5E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8B89E-EEF7-6414-5DFD-1BF65530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D08DE9-5CC0-5E70-E64F-71D0756F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C4592-9626-2F24-083C-95117A4A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8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17650-65B5-8D5D-A096-376AE104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53540-9116-A709-A782-640B0180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6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1BF90-D252-89F2-F67D-A59F068E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86908-1462-61BA-3F06-DABEAD02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8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7E4DB-D992-2AEF-D07C-669DE16AD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1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CC803-348B-3EA5-7B19-86B5ECFBE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2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52EE7-47F5-C4C5-697C-B80AEA54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7CF1E-ED29-0646-E1C5-A9524724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4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CD593-650F-294D-B588-FD30842C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1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CS 240 Prof. Oscar 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240 Prof. Oscar Ho</dc:title>
  <dc:creator>Charles Seager</dc:creator>
  <cp:lastModifiedBy>Charles Seager</cp:lastModifiedBy>
  <cp:revision>1</cp:revision>
  <dcterms:created xsi:type="dcterms:W3CDTF">2024-01-31T16:56:05Z</dcterms:created>
  <dcterms:modified xsi:type="dcterms:W3CDTF">2024-01-31T17:00:46Z</dcterms:modified>
</cp:coreProperties>
</file>