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D6ED-120B-CAE5-8506-FAC6EC2DC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DA8F7-0070-2C06-43F2-0B9D7FCF7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1CC92-28F4-257D-54F3-CC5EE0BE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4E2A-3D47-427E-9672-FCD0307ADD4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BFF51-39BD-1E7F-7D9A-C6B8B111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5C0F1-83A4-55C3-EE14-F81A9393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23C1-11F9-499C-B1CA-2BC2B94D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8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2E7-15D6-4588-F594-9BDBDAB9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05083-6EC3-DDE5-E568-4B4937436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0F65A-14C6-2B6B-B23A-7021FF89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4E2A-3D47-427E-9672-FCD0307ADD4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680B3-FEFD-EE3D-FE82-CCF8C20F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40BDA-B05C-725A-C7E8-26CD595F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23C1-11F9-499C-B1CA-2BC2B94D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1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6F0C7-769E-F486-6D80-9C7DB32A2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A3D14-029B-6ABC-8B06-BCA45C094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2142E-984D-428D-4674-D415FB3F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4E2A-3D47-427E-9672-FCD0307ADD4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A293D-A0EF-495C-7C79-0EA25228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70B7E-5C51-766F-92E9-A5A83736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23C1-11F9-499C-B1CA-2BC2B94D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4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1614-B8A4-9CF9-1171-2940905B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3EEB-B5AD-BB34-1C9E-0002DAEA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46993-43D7-6704-B3DD-D298CA56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4E2A-3D47-427E-9672-FCD0307ADD4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42143-E587-13C3-74DA-EE627D2A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13499-EF15-C4B9-7610-3E7C5264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23C1-11F9-499C-B1CA-2BC2B94D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8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9947-C25B-3574-D11F-763A1B56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F6835-CBD0-2FAA-EA27-C2DED5B02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51A80-392F-E95C-BF63-537E9621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4E2A-3D47-427E-9672-FCD0307ADD4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04C81-5F7A-5638-7E36-2A1FF293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385E2-82E9-97B1-41D5-F4F97287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23C1-11F9-499C-B1CA-2BC2B94D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5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6EE0-AE52-50C2-14CF-644581CB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15ABA-60CA-951A-900C-DD7452758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7289F-9E08-5150-9FD9-9C6FF82F9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6F6BB-673F-95BE-FC1A-B938BE30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4E2A-3D47-427E-9672-FCD0307ADD4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73747-2BC8-A3F7-A6CB-560E0FA4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DAA6F-3505-D8C9-54E9-6AE76A5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23C1-11F9-499C-B1CA-2BC2B94D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5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E9E8-E6DA-3FD0-8732-1863E89F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51DD5-FAE6-B71C-3E4F-15CFB350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7D269-FCEC-DED5-7D61-B1BD73A4D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67890-207A-4EF5-A56E-EE4B28C87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94DCE-A9AB-914E-C242-6349289A9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1E33E3-D0C8-8D6F-7AC3-1FE82B7F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4E2A-3D47-427E-9672-FCD0307ADD4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DC455-1D50-BCC9-D084-9C9F7335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C1276-7A83-C815-C098-4605EB44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23C1-11F9-499C-B1CA-2BC2B94D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62CA-871D-A47C-7DC7-ADAFF9C9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87E91-E68F-2757-C900-5F13476F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4E2A-3D47-427E-9672-FCD0307ADD4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35D05-6FCD-4EBC-E9E0-0539575A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95FDE-BEFE-BE32-E4DA-654DF8F2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23C1-11F9-499C-B1CA-2BC2B94D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7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FE3141-0D7B-3ECC-59DC-76EE9AD3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4E2A-3D47-427E-9672-FCD0307ADD4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261A3-79CD-6684-D07D-13C61C37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0CB7C-1EE5-AE88-91A5-29770E5A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23C1-11F9-499C-B1CA-2BC2B94D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8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AE4D-6BC6-F188-8767-6E9D6C21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B28E-F54C-C7D5-F2B1-6DAD1B776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C9A18-4806-570F-A61F-8062DBCAF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97B66-59A4-B716-03F8-38113C9C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4E2A-3D47-427E-9672-FCD0307ADD4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F2D90-60F7-0E4A-39E3-D7FE14C1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4671F-EA3A-C454-9BCE-4FACF63A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23C1-11F9-499C-B1CA-2BC2B94D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6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130D-F474-0C9B-A08B-BF3A0B08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1464E-8356-913B-ECB6-49439B386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B0045-0271-D3F6-2E32-751812B63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239D-7934-D8D1-C0BF-5B32F5DC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4E2A-3D47-427E-9672-FCD0307ADD4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1029E-48FE-59ED-A06B-C267D9CE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B912D-D9A2-C743-D32F-3FA6C500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23C1-11F9-499C-B1CA-2BC2B94D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3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11EAF-8866-C1A7-A0AC-698946A0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7B014-DFCA-CD16-98BB-694CC00C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CCEB-26BC-14A1-FFDF-83C38AC62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D4E2A-3D47-427E-9672-FCD0307ADD4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8EEC5-5580-30C4-2E5C-7CC8E5629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32F5F-5B40-9197-0E3F-F62CF123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323C1-11F9-499C-B1CA-2BC2B94D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3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CECC-3399-D941-CA50-9612A549E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24O Week 5 Summer Semester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D2A73-AA53-8C7E-EF1E-E2C163640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 Stevenson</a:t>
            </a:r>
          </a:p>
        </p:txBody>
      </p:sp>
    </p:spTree>
    <p:extLst>
      <p:ext uri="{BB962C8B-B14F-4D97-AF65-F5344CB8AC3E}">
        <p14:creationId xmlns:p14="http://schemas.microsoft.com/office/powerpoint/2010/main" val="121199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579982-35EA-8E43-B1C4-63E4305D3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9E7300-64E9-686A-CA78-4B04E0339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33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E5978-84BB-4618-CAAB-43029DD2C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4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EAED40-09D4-CB90-6D9A-57A81FE57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22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C1209B-A8E0-39C7-B886-0E899016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14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98052-7CFE-6566-97CF-087F2181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89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B1A16F-A519-1B9B-89B8-2BEA6C2D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5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606FDC-74ED-FF13-1E13-974A34A76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54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AC42BE-7C67-0082-A25F-6D21D9578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95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F51C69-A2DB-AB7E-F38E-F20950053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6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68AEBC-4EA9-9BD3-0FC5-572DEFE32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24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008593-DCDA-D77F-856C-601EFD7B1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17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7DD07D-CCBA-3B98-B775-1D04A2032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0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42758-686F-4C3C-B77D-E9143CA65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77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08443C-0D6C-2285-B1FF-32DD576B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62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326B60-C3B2-AB9A-DBA7-B162E5076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46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B882B5-EA9E-BC4B-9B06-D87271B2C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55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A890B5-DD2C-0923-F5C6-2D0640E88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06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44A87E-6C71-3E1B-0022-B276A21E0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25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6A51D3-163C-979E-55E0-6197FEF0A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17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02DB76-25B3-464F-F5FF-BC407EC84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3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53B8D7-1D9E-28B1-FEB6-9C4A262B5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75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99B3DB-77F9-DF36-3ED5-EC06D7EF4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80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3E657-78D6-EFBF-8CFE-A929BC82B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7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521107-886A-2935-9EC3-7C50FF96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83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395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561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52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D5B4A8-FE4B-6A30-468D-48BB0A3BA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4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B6C9ED-663A-D421-0A49-DBAB7BDBD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3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09DC6B-C970-6FE2-6A75-70557B02A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8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09B025-4512-F285-F8F8-E98008675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7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3C25F5-BCA7-FD7B-BE3F-C8730B7C5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1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90D18D-0859-39BA-8420-A4CBE7F46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6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</Words>
  <Application>Microsoft Office PowerPoint</Application>
  <PresentationFormat>Widescreen</PresentationFormat>
  <Paragraphs>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CS 24O Week 5 Summer Semester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24O Week 5 Summer Semester</dc:title>
  <dc:creator>Charles Seager</dc:creator>
  <cp:lastModifiedBy>Charles Seager</cp:lastModifiedBy>
  <cp:revision>1</cp:revision>
  <dcterms:created xsi:type="dcterms:W3CDTF">2023-02-21T21:19:57Z</dcterms:created>
  <dcterms:modified xsi:type="dcterms:W3CDTF">2023-02-21T22:24:22Z</dcterms:modified>
</cp:coreProperties>
</file>