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831-41ED-43D4-A8DF-A406F4C1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708C2-92F9-A09D-58B5-009011612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62EF-51C2-7996-6978-59D04FD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1312-0A52-4707-D960-38218FD1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09E4-A20D-DA77-EAF9-889DCFFF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0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0D7-F635-3CE8-480A-2856C4AF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66293-4AD9-393E-E09B-0D0BB3510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3239-33B6-CFBA-005A-CB70566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5668-31E3-E010-F389-210B4135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232B-CA18-65E8-DCF1-F0ED0A9F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98A72-DDD2-F967-B2B3-C8E96282E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CAC06-BC33-3DA2-BB0D-C167C1E57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A9FA-27B9-3E60-3D90-AC5B4B7D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7B85-4428-4797-7B58-920D2815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69F8-CEDF-1430-58ED-F68187F4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959E-53FE-06AD-12E9-174F2910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3941-99E2-3621-0D46-5D197B1E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10D4-17AC-1D29-9D2D-059741DE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F454-8331-0451-0BFC-B01A45A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FF48-7EB9-D3E7-6DA5-7445440D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BB9-D9EC-BA2D-989F-B036A8FE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00275-4AEE-B2BF-389C-B6A35B1B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8C36-4512-C766-ED77-8522AE3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34A6-1F7D-3E2C-7BB0-98CA2BE4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D72E-958C-E386-FD12-CE14342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D67D-ACA7-793B-EAD9-C05B6E34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F399-2A04-7F6F-9C38-D9B796C8A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E81A7-A89D-9B95-A314-0AB83664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FD95-8792-C901-8F79-F1439E8D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2F74-A346-4D9F-AB07-2E0C1CC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E4B4F-049F-9908-EF80-45375DE3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B560-CDB6-7CC5-7B37-128E19B1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8B0F-AB3B-BF4A-C23C-841EB00C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6FBB-CC47-0BCC-8398-7057C934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7997C-0CBE-4B0B-F231-05CDEA770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F085D-53D0-DB55-AE9D-0A23F2FF5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78C5-236F-E606-F886-DF330981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93649-C251-0762-D2BE-809137E5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F6B6E-E088-3EBC-0821-7708E38C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E6F7-A36A-1222-5A24-C915A61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5263C-72BC-A7CC-A7B6-E922AA90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DA772-955A-8C9E-D164-206378C5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12E60-CC9A-C444-B02D-D2FEAE87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976EB-E386-4178-0376-C1DB1C24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EA20-D4D2-508F-8F25-5CF3D7D9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E5E3-02A9-E522-F79D-923FDAF9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8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09A6-8429-81A8-5A11-E5ADA3C4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2678-D0DF-B633-96F3-9FFCA1C4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EB80-9260-41C5-ECBD-07CE3BC26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1A74-2048-8D7E-CEEA-ED3A1138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BBE66-5DEB-86A3-8DFF-89E9F7D3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63EC-9C35-E097-0325-6245391D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60ED-3F27-2DC8-DD5B-C25860F8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763B9-116A-A79F-151A-287D3C7A7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521C2-1B14-9779-D45E-B1F97E0D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3A35F-3108-BC8D-0343-D4EF11AD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96FD-73E0-E344-C57B-B4C6BBB4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CE13-3D5C-6084-5E6B-4050A0A1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035C1-B82C-DC35-FB05-BB4016A0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0824-50C2-8E57-B081-C691DB3B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7D5C-6E11-F424-2765-08ADB6298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27E3-0484-41DB-A511-96D46093E0B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5FFB-C49A-84E7-1188-8A1CC1A13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1F09-C848-33EF-84FB-74BB466EA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4E29-9914-4DB6-923E-6EF448F7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4E5-04B2-2B0C-4B7C-F296971C7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240 Week 7 Summer Semester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B8D50-09CE-4FB8-1CE8-42BBD756D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 Stevenson</a:t>
            </a:r>
          </a:p>
        </p:txBody>
      </p:sp>
    </p:spTree>
    <p:extLst>
      <p:ext uri="{BB962C8B-B14F-4D97-AF65-F5344CB8AC3E}">
        <p14:creationId xmlns:p14="http://schemas.microsoft.com/office/powerpoint/2010/main" val="261680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F59ED-6075-E2B4-9D70-4137E1A7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11768-ED8F-8D87-0B3E-20E9907B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A8119-9853-E8B4-4C67-487C75F8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8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880EE-A1F2-6398-097D-EE4EF0E4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1338B-6C44-9CA2-4712-24EFC62C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31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60903-FD4B-B0E9-90E0-B4BC4EBC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0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A8CE2-333D-2C9A-F16E-95F672C9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4DB97-3446-104B-068C-B08CB447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F56B8-16E0-0FFF-90CF-69644C0C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1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43ABC-2232-5FE3-2D9A-AD34356B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E9E77-50FF-C847-DDE7-D167E979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6455A-B56A-0FD6-F0F9-3DFE3C00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7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2717E-93AA-A28D-7CDA-932411DB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03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A92E7-E0A5-3170-3EDF-577069FD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9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A8149-7D14-31CB-BA21-BE47EE7A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FF995-9E75-1CA5-07CC-8493DF0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7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E50D0-5CB1-E214-D0C7-01910A9D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B1E72-906F-37DC-5FEE-C695A37E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42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F82C0-84E1-3FB4-5C4F-D391D914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CFACB-A29B-57D4-7E5C-CBD3FF57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43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12891-05AC-7053-2567-E006674D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CCAE3-757F-63EE-75B9-91CBA9E8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65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09778-08AA-F948-1B0A-F4EDF27A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69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4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801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26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91EC5-81AA-8A41-4A40-395B37AB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5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66456-E5D3-524E-1E9F-88AA2A15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1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8C2E8-D055-3EAC-BBBB-A840550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2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FE0BD-2B9D-EEAA-9D4F-41EAFE8E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2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F6853-60D8-0CD3-E931-773E30C3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69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0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0E8DE-CE54-B0E1-3F54-461C1E17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CS 240 Week 7 Summer Semester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240 Week 7 Summer Semester</dc:title>
  <dc:creator>Charles Seager</dc:creator>
  <cp:lastModifiedBy>Charles Seager</cp:lastModifiedBy>
  <cp:revision>1</cp:revision>
  <dcterms:created xsi:type="dcterms:W3CDTF">2023-02-22T14:42:20Z</dcterms:created>
  <dcterms:modified xsi:type="dcterms:W3CDTF">2023-02-22T14:57:52Z</dcterms:modified>
</cp:coreProperties>
</file>