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4C8F-15D3-7916-DA08-FAB778B0E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E6D32-1453-6D20-A710-BBBBC5B28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14F15-3538-2E72-2533-2EFBB9BC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6BE4-6DBF-4C7E-8B4C-6236B476021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30783-055C-8E49-4837-71616F28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80BE0-A842-8425-BD3E-2F7E5BFD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64BE-7E99-426D-A6F6-24D407AC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3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8713-0319-A1D2-0A37-EB3FD7D1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5116B-A7B6-7C78-9225-0731E75BC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5C99C-2AA3-BDA8-FEC4-148598BE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6BE4-6DBF-4C7E-8B4C-6236B476021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C8E26-ADEF-2567-B3DE-EED6F5ED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0D937-33A4-B3CC-D2EE-22B763BB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64BE-7E99-426D-A6F6-24D407AC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1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A0FFF1-CF29-6B34-1681-7D656E597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4A0D7-2A3D-5B04-1F7A-516D3B69B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5A0E8-3953-4E41-BC6C-0B8953A8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6BE4-6DBF-4C7E-8B4C-6236B476021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C9D73-C716-34CD-ECDD-9629C200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B97F5-90D2-88CC-354C-A3ADC98C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64BE-7E99-426D-A6F6-24D407AC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5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93BC-2A82-9842-9A19-A2393D64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D6B7-BF56-1B7E-AEC9-38964F280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20D1C-38E1-F382-B3E8-22241008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6BE4-6DBF-4C7E-8B4C-6236B476021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6E7C5-1C3F-C851-F4A0-E585B328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0C07B-0EDA-6603-F412-582885D3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64BE-7E99-426D-A6F6-24D407AC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5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EF4F-D95E-2D6E-3E2A-D2625DAE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BAAD2-F071-C2AC-7DFD-13EF4FF82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BC89E-CF12-3CAC-DD7F-EC0A6B8B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6BE4-6DBF-4C7E-8B4C-6236B476021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FE4A6-17B2-DE11-3B25-0D7F3394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38CAD-0CA8-A715-14DD-82E9FA23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64BE-7E99-426D-A6F6-24D407AC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B286-1CB4-4E2C-D752-03DF32CB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4F4B2-D006-E0FE-C272-D8C83C426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5C5B7-8430-ECED-EA94-F17FF90F6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126DB-3D1D-F41D-4926-117C7E7F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6BE4-6DBF-4C7E-8B4C-6236B476021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E60D8-19A4-4034-89C4-3A5B0CD1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835CD-FF51-B65C-3025-B2643E68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64BE-7E99-426D-A6F6-24D407AC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8BA3-EA1E-BE51-75FC-734CF368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BFCB4-853D-397D-8E20-74EB5002D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28FB4-C770-6A2D-68EB-5D68D280C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7203A-AEBC-495C-C242-8F9FC961B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4C674-EE4C-D352-1BCB-B01F9031D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D07363-F49B-F055-8A94-BDF92B9D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6BE4-6DBF-4C7E-8B4C-6236B476021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AAF07-8065-AAC3-D073-975BA8D4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A33AC-DA04-FFB2-9755-27D57B8B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64BE-7E99-426D-A6F6-24D407AC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5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FC4F-2FEB-0239-77CE-34099A2C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226FE-23B3-3A15-B2D6-CE01AFD4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6BE4-6DBF-4C7E-8B4C-6236B476021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CD435-2492-F63C-7A37-1AE20641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499B7-84AC-6C77-1F6D-2112BBE1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64BE-7E99-426D-A6F6-24D407AC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0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95E4C-C43B-649C-AAED-16E03976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6BE4-6DBF-4C7E-8B4C-6236B476021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06EE7-1382-02FF-A0C9-0431033B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FB7E8-6A70-2D7B-9160-1E43C67F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64BE-7E99-426D-A6F6-24D407AC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2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F4A6-7B51-B2E5-81C6-4A55D9DC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93F8E-03A5-CBBE-1B5D-BCA1B0CBD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D7126-8A66-2CD5-1980-21AF7B3B0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DAC43-E695-863D-04A4-199C34D0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6BE4-6DBF-4C7E-8B4C-6236B476021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97101-1B21-FE04-1963-E8F7FEFE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0A213-22CD-6062-30E0-AF4BE49E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64BE-7E99-426D-A6F6-24D407AC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4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BA9D-48F2-E60F-A029-77B8F8F4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1274E-410D-B34B-DD5B-63C76EE40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911E3-A19A-DBEA-24A9-EDA624FE1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3DF5-D76E-6BEB-20A2-FF8E8EEC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6BE4-6DBF-4C7E-8B4C-6236B476021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6AA90-F22B-4BC8-C6E2-B55AABBA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AF237-BD1F-86D5-24A5-D83E7314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64BE-7E99-426D-A6F6-24D407AC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4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63684-913B-3250-B8A2-102AA3785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F4E80-F986-946E-8D55-C4E24CAF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B481-CA30-8C05-4A75-6569913DF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F6BE4-6DBF-4C7E-8B4C-6236B476021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DF7BA-B3A6-B22B-475F-CF61220D2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BE66E-FFC0-B5EB-7E38-E77F84A13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064BE-7E99-426D-A6F6-24D407AC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9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15D6-155A-1E9F-ABA4-BDDFF8619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240 Week 8 summer semester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E40A5-E02E-1AEE-29C2-2F5C02560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 Stevenson</a:t>
            </a:r>
          </a:p>
        </p:txBody>
      </p:sp>
    </p:spTree>
    <p:extLst>
      <p:ext uri="{BB962C8B-B14F-4D97-AF65-F5344CB8AC3E}">
        <p14:creationId xmlns:p14="http://schemas.microsoft.com/office/powerpoint/2010/main" val="423211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55DEDA-C48F-318A-6572-5C742CBCF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8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1A1828-3FC9-C9F9-0CFA-F43B9CCB2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45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A4B05-175C-A5E4-1162-CF23DB3A0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5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AB461B-79B3-4B29-F6C9-4D97BD6CA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9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CBB5FE-45EB-1C9A-8016-D73CF783A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29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C62DE7-39BC-D505-3BC0-36ADAE539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36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F2741C-F52F-1649-2D39-DC27597C9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32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987D39-B37C-C7E1-E417-1B95B716F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45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B4377F-7691-04DE-8F6B-162FE52A6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95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64BFE4-3BD9-EC8D-3700-72DF9F6D5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1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EBBB80-4539-D59B-5253-9731B7BA3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62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E143C9-3152-5A1A-70C6-2D1FF794A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FC7421-1BCC-5969-B899-36B5B1131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68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F30062-79AB-8289-B06E-58BED8118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35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1746EE-0A94-E269-C06B-5CF989E95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23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7F8019-679C-2CFE-5820-96CA81C43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16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F1893D-CFBF-EF7B-F551-A37DFEF5F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75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833E2B-127A-14D7-D22E-0D6FE84D2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76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423556-A59E-6723-C6F3-26348831F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75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40C271-B76E-3CBF-FE98-615E9C0F6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94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9B0A95-D6B3-8D0F-0C15-D1EB9267F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9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D427B1-2440-96AD-428F-978C178FF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63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90CB28-72BE-D695-E75F-0BB564158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42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FD49AB-D749-9F12-C792-B174C1F3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93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58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8B229F-758B-346E-34F7-0E46C0306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3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C814DC-2FB6-AE51-7CD8-229065475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5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5D15E8-D3CD-6902-B4FD-34C733FA9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2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32E12-6379-C6A0-F1CE-5A9C67E0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7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635C8F-47D9-47D5-D8A2-3B6CC0F40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2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56141A-006E-CFAE-3A23-8E559DC57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3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</Words>
  <Application>Microsoft Office PowerPoint</Application>
  <PresentationFormat>Widescreen</PresentationFormat>
  <Paragraphs>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CS 240 Week 8 summer semester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240 Week 8 summer semester</dc:title>
  <dc:creator>Charles Seager</dc:creator>
  <cp:lastModifiedBy>Charles Seager</cp:lastModifiedBy>
  <cp:revision>1</cp:revision>
  <dcterms:created xsi:type="dcterms:W3CDTF">2023-02-22T16:10:16Z</dcterms:created>
  <dcterms:modified xsi:type="dcterms:W3CDTF">2023-02-22T17:14:06Z</dcterms:modified>
</cp:coreProperties>
</file>