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145F8-6C0F-49B1-8AC7-4B5C10C67856}" v="8" dt="2023-10-17T21:23:40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CC0145F8-6C0F-49B1-8AC7-4B5C10C67856}"/>
    <pc:docChg chg="delSld modSld sldOrd">
      <pc:chgData name="Charles Seager" userId="b6090891032109d0" providerId="LiveId" clId="{CC0145F8-6C0F-49B1-8AC7-4B5C10C67856}" dt="2023-10-17T21:23:40.895" v="14" actId="14100"/>
      <pc:docMkLst>
        <pc:docMk/>
      </pc:docMkLst>
      <pc:sldChg chg="addSp modSp ord">
        <pc:chgData name="Charles Seager" userId="b6090891032109d0" providerId="LiveId" clId="{CC0145F8-6C0F-49B1-8AC7-4B5C10C67856}" dt="2023-10-17T21:23:40.895" v="14" actId="14100"/>
        <pc:sldMkLst>
          <pc:docMk/>
          <pc:sldMk cId="2727132738" sldId="263"/>
        </pc:sldMkLst>
        <pc:picChg chg="add mod">
          <ac:chgData name="Charles Seager" userId="b6090891032109d0" providerId="LiveId" clId="{CC0145F8-6C0F-49B1-8AC7-4B5C10C67856}" dt="2023-10-17T21:23:19.492" v="10" actId="14100"/>
          <ac:picMkLst>
            <pc:docMk/>
            <pc:sldMk cId="2727132738" sldId="263"/>
            <ac:picMk id="2050" creationId="{F6A3B812-7355-7A8F-32ED-D937677FC399}"/>
          </ac:picMkLst>
        </pc:picChg>
        <pc:picChg chg="add mod">
          <ac:chgData name="Charles Seager" userId="b6090891032109d0" providerId="LiveId" clId="{CC0145F8-6C0F-49B1-8AC7-4B5C10C67856}" dt="2023-10-17T21:23:40.895" v="14" actId="14100"/>
          <ac:picMkLst>
            <pc:docMk/>
            <pc:sldMk cId="2727132738" sldId="263"/>
            <ac:picMk id="2052" creationId="{48A5730F-8C6B-8DC4-CAB6-1A796D43CD8E}"/>
          </ac:picMkLst>
        </pc:picChg>
      </pc:sldChg>
      <pc:sldChg chg="addSp">
        <pc:chgData name="Charles Seager" userId="b6090891032109d0" providerId="LiveId" clId="{CC0145F8-6C0F-49B1-8AC7-4B5C10C67856}" dt="2023-10-17T21:22:48.234" v="5"/>
        <pc:sldMkLst>
          <pc:docMk/>
          <pc:sldMk cId="3285500685" sldId="264"/>
        </pc:sldMkLst>
        <pc:picChg chg="add">
          <ac:chgData name="Charles Seager" userId="b6090891032109d0" providerId="LiveId" clId="{CC0145F8-6C0F-49B1-8AC7-4B5C10C67856}" dt="2023-10-17T21:22:48.234" v="5"/>
          <ac:picMkLst>
            <pc:docMk/>
            <pc:sldMk cId="3285500685" sldId="264"/>
            <ac:picMk id="1026" creationId="{E84A50A3-C42E-5AC9-3C43-28F92E573694}"/>
          </ac:picMkLst>
        </pc:picChg>
      </pc:sldChg>
      <pc:sldChg chg="del">
        <pc:chgData name="Charles Seager" userId="b6090891032109d0" providerId="LiveId" clId="{CC0145F8-6C0F-49B1-8AC7-4B5C10C67856}" dt="2023-10-17T21:22:39.066" v="4" actId="47"/>
        <pc:sldMkLst>
          <pc:docMk/>
          <pc:sldMk cId="1709083058" sldId="265"/>
        </pc:sldMkLst>
      </pc:sldChg>
      <pc:sldChg chg="del">
        <pc:chgData name="Charles Seager" userId="b6090891032109d0" providerId="LiveId" clId="{CC0145F8-6C0F-49B1-8AC7-4B5C10C67856}" dt="2023-10-17T21:22:38.240" v="3" actId="47"/>
        <pc:sldMkLst>
          <pc:docMk/>
          <pc:sldMk cId="2275315559" sldId="266"/>
        </pc:sldMkLst>
      </pc:sldChg>
      <pc:sldChg chg="del">
        <pc:chgData name="Charles Seager" userId="b6090891032109d0" providerId="LiveId" clId="{CC0145F8-6C0F-49B1-8AC7-4B5C10C67856}" dt="2023-10-17T21:22:37.647" v="2" actId="47"/>
        <pc:sldMkLst>
          <pc:docMk/>
          <pc:sldMk cId="646562428" sldId="267"/>
        </pc:sldMkLst>
      </pc:sldChg>
      <pc:sldChg chg="del">
        <pc:chgData name="Charles Seager" userId="b6090891032109d0" providerId="LiveId" clId="{CC0145F8-6C0F-49B1-8AC7-4B5C10C67856}" dt="2023-10-17T21:22:37.288" v="1" actId="47"/>
        <pc:sldMkLst>
          <pc:docMk/>
          <pc:sldMk cId="3915819030" sldId="268"/>
        </pc:sldMkLst>
      </pc:sldChg>
      <pc:sldChg chg="del">
        <pc:chgData name="Charles Seager" userId="b6090891032109d0" providerId="LiveId" clId="{CC0145F8-6C0F-49B1-8AC7-4B5C10C67856}" dt="2023-10-17T21:22:36.934" v="0" actId="47"/>
        <pc:sldMkLst>
          <pc:docMk/>
          <pc:sldMk cId="15758354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B340-0750-448B-A128-457ECC41A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87FF1-0C63-C753-B7DA-A4049E684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F7E3-E962-4578-AACA-8D26680B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49-1AB1-403B-9D55-89294148AC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7E1CD-3F8E-0A9D-4CA3-4DF01308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B0C43-B2FB-AA71-3D62-2FE13F67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F6B8-C149-4F18-A9B9-E53B6C2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6403-B724-5807-BDFA-A7D23A49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4C3EF-0E84-A25D-F9D0-BD6A1E5D2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8465-4128-8694-49E0-308E972B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49-1AB1-403B-9D55-89294148AC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6295-DF5F-1F4F-2E69-01E6AD29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786F-8ED6-B5CF-BA77-71F65744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F6B8-C149-4F18-A9B9-E53B6C2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4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2B5AC-CBE3-F87E-E27C-53049DB80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D0B51-A70C-284B-18AE-861D282BA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CFEB-90D1-A0AE-85DB-D8A07F25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49-1AB1-403B-9D55-89294148AC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76AF-F613-39EC-E438-672D1A7F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627F-9AF3-6519-9F4F-AD067530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F6B8-C149-4F18-A9B9-E53B6C2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7189-5A10-ABB1-D61A-93819FB6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F80D-5F63-0ECA-7B65-4B0772E5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5924-71D8-804F-4A2E-DAFB4BE9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49-1AB1-403B-9D55-89294148AC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2EBD-738C-9CB5-4519-5A9C390C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0F97-142C-E77D-ECCF-F4CD18A7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F6B8-C149-4F18-A9B9-E53B6C2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D14B-2FE8-66E7-ADD8-25616E18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30A07-17C8-F8AD-C059-DF5C9D17F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8CFA-B2E7-5705-9055-7889D72C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49-1AB1-403B-9D55-89294148AC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969C-2A94-D0A7-E5F5-319860E0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83E6-9780-4151-FAFB-6D4A6B8C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F6B8-C149-4F18-A9B9-E53B6C2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DFC7-AE3B-8B82-439A-403586B6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6FDD-70DE-D947-D528-E71077B2E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9DDA5-3846-F974-07AB-ED8970F10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21997-3DFC-6703-0288-7DC4F6F7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49-1AB1-403B-9D55-89294148AC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BBF6B-FA7A-780D-5895-72096C56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13055-1508-436D-ED6D-F05CA04D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F6B8-C149-4F18-A9B9-E53B6C2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723E-A3E1-00B2-85A9-A9ED9100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F0AF-F9C2-E117-A0A8-6498A547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3B7A4-14D9-9D87-B02C-F0116622F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B0A9D-15BA-9AE4-5CD2-C6E349012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91FE7-A3A5-4FD2-4086-730D09D9A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DBB4C-9342-1B18-B61A-E28B493B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49-1AB1-403B-9D55-89294148AC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B8ED4-58D6-ADB8-0760-D27351B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677B9-E5DA-BCCE-710C-0518BA2C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F6B8-C149-4F18-A9B9-E53B6C2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E232-8F29-009A-5162-F081FB72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FCD20-33DC-D03A-9C8E-BC30FE1C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49-1AB1-403B-9D55-89294148AC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6220D-FF7F-681B-4647-2350AAAE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BB97E-769F-69CB-8101-491FE27B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F6B8-C149-4F18-A9B9-E53B6C2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17350-7733-6CA7-2EB8-2B5D949F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49-1AB1-403B-9D55-89294148AC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82227-97BC-CB78-092C-C3B66DF8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83E03-6210-9767-C753-E65E6BED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F6B8-C149-4F18-A9B9-E53B6C2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5D44-C690-F657-5AEB-43DD64FB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4939-802C-ACA3-DF63-BA20460A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65AB8-C57A-5078-B5C2-5EEF48C82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8E6C9-FECB-48D6-DA6D-E6905352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49-1AB1-403B-9D55-89294148AC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21C3-1AF9-A7B5-F220-9B47095F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07F4-DCB2-5700-2761-185A3F58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F6B8-C149-4F18-A9B9-E53B6C2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870-C35D-18AB-B8C1-8C0D2B76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B74F-591D-6E12-DBB8-8F312937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72F4-1CBF-0B96-4CC4-C7183903B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4AC05-77CB-A7F2-D12D-A8C20811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A49-1AB1-403B-9D55-89294148AC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876C-2067-6BF4-03CC-B82ABE0A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2029D-D5D5-B4AF-0270-88423D7E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7F6B8-C149-4F18-A9B9-E53B6C2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6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4F8E1-0D81-5AD3-DB24-A5A3EE61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E5E3-DEA4-51D1-5B75-D51CC4743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C7726-B3E9-ED02-7908-EC32C897C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4A49-1AB1-403B-9D55-89294148AC7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92265-1A49-0982-8C8F-0EC612592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B0F8F-0F5C-642F-E936-22A0B2E41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F6B8-C149-4F18-A9B9-E53B6C2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4BFF-EABB-2A45-1B9F-E166F8E4C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4E9A6-7A0E-66B6-5804-B9AC8B94F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C9E587-F1CA-A261-7B0C-BA00293D0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4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ABD70-A8C7-90DC-DB33-337443973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45ABDE-9CD4-6077-BF76-FFB694EF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1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calibur | Soul eater, Excalibur soul eater, Anime memes funny">
            <a:extLst>
              <a:ext uri="{FF2B5EF4-FFF2-40B4-BE49-F238E27FC236}">
                <a16:creationId xmlns:a16="http://schemas.microsoft.com/office/drawing/2014/main" id="{F6A3B812-7355-7A8F-32ED-D937677FC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8" y="260989"/>
            <a:ext cx="7366323" cy="64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ul Eater Memes GIFs | Tenor">
            <a:extLst>
              <a:ext uri="{FF2B5EF4-FFF2-40B4-BE49-F238E27FC236}">
                <a16:creationId xmlns:a16="http://schemas.microsoft.com/office/drawing/2014/main" id="{48A5730F-8C6B-8DC4-CAB6-1A796D43C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7" y="1573198"/>
            <a:ext cx="4111301" cy="519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3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E5726D-279C-DCF5-0748-BAF1F71F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9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0F28EF-C922-9300-C79A-1FDDCC9B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8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59667-32F3-D412-2156-D36E0BD5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4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E84A50A3-C42E-5AC9-3C43-28F92E57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0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PHY CH 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19</dc:title>
  <dc:creator>Charles Seager</dc:creator>
  <cp:lastModifiedBy>Charles Seager</cp:lastModifiedBy>
  <cp:revision>1</cp:revision>
  <dcterms:created xsi:type="dcterms:W3CDTF">2023-03-13T16:41:11Z</dcterms:created>
  <dcterms:modified xsi:type="dcterms:W3CDTF">2023-10-17T21:23:44Z</dcterms:modified>
</cp:coreProperties>
</file>