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B2F2-7FB6-1B31-1D4D-E4E1C093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2E20D-B24C-26B9-4CB2-553E63339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4521-998A-5355-A56B-72433ACE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C8AA-42D0-28B4-EEA8-804940AE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7532-DD0B-6F38-4E45-8D530DB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C40B-EE61-7798-888F-8997DCE8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DF7B7-CEA0-B429-D4F8-1876FF33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F455-EF3C-E7CA-5CFD-F4DC6650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0857-BD80-FCB2-6DC2-7DFCA417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BBC53-2BBB-5C87-8F91-8DB8C948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CCA26-5069-E82B-C92E-287917105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7B27B-B49B-6F60-BF44-EFA746B1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49F9-BED4-FDCC-EAB0-64A4D84C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0082-84B8-6C9D-0EBD-18A9F971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5740-52F3-0F02-42AB-C03A3247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1BE-DEF3-FF4D-4991-88989F08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1D1A-E626-FB57-8F6F-25FF48FB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839B-65BC-FBBE-A59A-5507DDA0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D4EB-DBC0-FDBB-B1D2-B5A0D0D8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8864-2FF4-BE91-83DD-008C8A15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310A-AC31-FF57-7502-4E696B30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A755D-135D-3399-BD1A-C5308A176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9568-1C4D-80BE-9230-91A8DAC6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C782-4E5C-5E12-8FF3-162D1E57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F3FDA-3635-9FF9-7FC2-38AF3663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D683-9B4D-EF25-DBEE-8BD80108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DEB9-B1CF-54CF-9849-CD3E75A1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66FD-E5E3-33A7-3AAF-C1FBED0B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6DE5-CB92-697F-CC9A-A9037A47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8E00-6A62-A107-C39D-C94614FC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8A10B-2BE4-C0B4-4A6C-98515DA0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F404-9078-3C50-172A-71D4D2EE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80816-9912-1C25-542E-39766D2F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CF06A-ACF3-C4E1-813D-AAFCE4EE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1848-8615-C6FE-C000-0E6370D9B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4C618-2ADD-1071-A4A6-0993309D6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1E3B0-44BD-452A-8FC9-07354017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41FEB-3680-97D4-C7FA-979445A5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F64C3-5346-6A38-ACC3-D2303FC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FBFB-8250-383D-FF74-5D85A1A3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C1A35-27C6-8462-0538-C9807806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203FD-13B0-F748-6B2D-1A915CC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280DE-FB84-95FF-DFD4-8C43CEAB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E31C5-69D6-280C-325E-B9319CC4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10E75-EADE-A472-380C-766FC07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84884-A6B7-DC0F-F9BA-9E526B02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EC8F-0965-5B5D-E4CF-5E01C45A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8FC9-88B6-1F19-542B-A2786684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4F5A-9BBD-8A02-2F8F-FE8BAA0B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E6136-5D66-B084-586A-2D1E011D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5203-41D8-B4E8-E1C4-785E49D5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32BC8-EDC9-4B07-4092-55D10080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77A1-16A2-BE72-4083-C02AA409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670BF-BCCB-3B61-A581-CBCFA739E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68A69-E309-1FC8-421E-C8256E04C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7CCA-D591-9C92-297A-FCC3BC35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5311-78ED-D0C1-08B3-0C67D8AC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FF01F-9D2D-4CA6-5FBC-8F053AD5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75324-A204-458C-0CA5-6ADC63EF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971F-D03E-C612-6743-5A4995D2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C797-B07C-61ED-2799-DF1720D12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BE07-74C3-4937-8613-790A777DF06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A218-7165-7C1B-C359-E5A4AD8BC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E81D-2D68-B624-11ED-3DEDF68C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AED4-FF23-48F2-86FD-DF0A985C5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F1D7-62D4-36B3-773C-CD92DC0CE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0F76C-39D2-BFD2-EC44-6F0C40D1E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71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83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74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B8FB1-0743-DF1D-F1B0-7026678F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16773-5C84-5F5C-D300-9BA48618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FE6FF-325F-D256-6930-80A62737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7631-E3DE-A98C-5B60-5ABBA92C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0DE09-1B16-D9E1-93B2-E0111E58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55050-4B10-9F5D-A54D-38CC8486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417EE-A146-99D3-77E2-AA8230C5F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46939-A238-7137-4A0F-C4923589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PHY CH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2</dc:title>
  <dc:creator>Charles Seager</dc:creator>
  <cp:lastModifiedBy>Charles Seager</cp:lastModifiedBy>
  <cp:revision>1</cp:revision>
  <dcterms:created xsi:type="dcterms:W3CDTF">2023-03-07T15:20:54Z</dcterms:created>
  <dcterms:modified xsi:type="dcterms:W3CDTF">2023-03-07T15:28:23Z</dcterms:modified>
</cp:coreProperties>
</file>