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73" r:id="rId6"/>
    <p:sldId id="271" r:id="rId7"/>
    <p:sldId id="272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6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1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0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1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3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4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2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6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3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6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19EC6420-D416-4161-719D-24120A6527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9"/>
          <a:stretch/>
        </p:blipFill>
        <p:spPr>
          <a:xfrm>
            <a:off x="20" y="-3809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rgbClr val="000000">
              <a:alpha val="4993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66512-9F92-4856-EC9E-DE56AACCD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389" y="1826096"/>
            <a:ext cx="3149221" cy="214945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PHY CH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A2F07-E20D-0597-DBF2-A4A3739DC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629" y="4299045"/>
            <a:ext cx="2775858" cy="1255593"/>
          </a:xfrm>
        </p:spPr>
        <p:txBody>
          <a:bodyPr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95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E5465C-40C6-35B8-9885-D235E3B47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1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686796-0B9D-D818-1EE2-8F56DD534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08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B95E45-211C-DB8A-2999-4B7FF960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38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7E368E-2C7A-9426-ECF5-81A28BFDA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14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37F69B-9292-7975-8873-BEBD939EB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53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386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141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61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967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FDD5DC-1286-FFFF-F1B5-859354205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2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9845CA-E8A6-438C-C727-265A9C089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3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AC9DDD-98B1-FC1C-CD1A-1ED5BBE79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7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C1603C-C7CB-FAE6-6F1C-D53ED1562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23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47D47F-07DF-3B8C-E290-ACF3A1974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68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3B608A-463F-DAE8-E8D6-3C2E7AC04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8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DC3FEE-6BC4-BC4E-6137-0B00E0C32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69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36762D-D8F3-E195-76B5-81ADA35DC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56867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</Words>
  <Application>Microsoft Office PowerPoint</Application>
  <PresentationFormat>Widescreen</PresentationFormat>
  <Paragraphs>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Goudy Old Style</vt:lpstr>
      <vt:lpstr>MarrakeshVTI</vt:lpstr>
      <vt:lpstr>PHY CH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CH 10</dc:title>
  <dc:creator>Charles Seager</dc:creator>
  <cp:lastModifiedBy>Charles Seager</cp:lastModifiedBy>
  <cp:revision>1</cp:revision>
  <dcterms:created xsi:type="dcterms:W3CDTF">2023-03-08T16:40:42Z</dcterms:created>
  <dcterms:modified xsi:type="dcterms:W3CDTF">2023-03-08T16:56:33Z</dcterms:modified>
</cp:coreProperties>
</file>