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EBA7E5-1AFF-4CCA-A9A6-1072075CF42D}" v="18" dt="2023-10-17T20:57:14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F1EBA7E5-1AFF-4CCA-A9A6-1072075CF42D}"/>
    <pc:docChg chg="addSld delSld modSld">
      <pc:chgData name="Charles Seager" userId="b6090891032109d0" providerId="LiveId" clId="{F1EBA7E5-1AFF-4CCA-A9A6-1072075CF42D}" dt="2023-10-17T20:58:36.782" v="33" actId="1076"/>
      <pc:docMkLst>
        <pc:docMk/>
      </pc:docMkLst>
      <pc:sldChg chg="addSp modSp mod">
        <pc:chgData name="Charles Seager" userId="b6090891032109d0" providerId="LiveId" clId="{F1EBA7E5-1AFF-4CCA-A9A6-1072075CF42D}" dt="2023-10-17T20:58:36.782" v="33" actId="1076"/>
        <pc:sldMkLst>
          <pc:docMk/>
          <pc:sldMk cId="3558838312" sldId="264"/>
        </pc:sldMkLst>
        <pc:picChg chg="add mod">
          <ac:chgData name="Charles Seager" userId="b6090891032109d0" providerId="LiveId" clId="{F1EBA7E5-1AFF-4CCA-A9A6-1072075CF42D}" dt="2023-10-17T20:58:07.176" v="28" actId="1076"/>
          <ac:picMkLst>
            <pc:docMk/>
            <pc:sldMk cId="3558838312" sldId="264"/>
            <ac:picMk id="3" creationId="{ABAE71B8-2391-C574-9CED-D4106EB5F6BB}"/>
          </ac:picMkLst>
        </pc:picChg>
        <pc:picChg chg="add mod">
          <ac:chgData name="Charles Seager" userId="b6090891032109d0" providerId="LiveId" clId="{F1EBA7E5-1AFF-4CCA-A9A6-1072075CF42D}" dt="2023-10-17T20:58:36.782" v="33" actId="1076"/>
          <ac:picMkLst>
            <pc:docMk/>
            <pc:sldMk cId="3558838312" sldId="264"/>
            <ac:picMk id="5" creationId="{8130962C-3415-0A03-6E9A-964ECB6B871F}"/>
          </ac:picMkLst>
        </pc:picChg>
      </pc:sldChg>
      <pc:sldChg chg="del">
        <pc:chgData name="Charles Seager" userId="b6090891032109d0" providerId="LiveId" clId="{F1EBA7E5-1AFF-4CCA-A9A6-1072075CF42D}" dt="2023-10-17T20:57:30.587" v="22" actId="47"/>
        <pc:sldMkLst>
          <pc:docMk/>
          <pc:sldMk cId="2716707423" sldId="265"/>
        </pc:sldMkLst>
      </pc:sldChg>
      <pc:sldChg chg="del">
        <pc:chgData name="Charles Seager" userId="b6090891032109d0" providerId="LiveId" clId="{F1EBA7E5-1AFF-4CCA-A9A6-1072075CF42D}" dt="2023-10-17T20:57:29.748" v="21" actId="47"/>
        <pc:sldMkLst>
          <pc:docMk/>
          <pc:sldMk cId="428598221" sldId="266"/>
        </pc:sldMkLst>
      </pc:sldChg>
      <pc:sldChg chg="del">
        <pc:chgData name="Charles Seager" userId="b6090891032109d0" providerId="LiveId" clId="{F1EBA7E5-1AFF-4CCA-A9A6-1072075CF42D}" dt="2023-10-17T20:57:29.364" v="20" actId="47"/>
        <pc:sldMkLst>
          <pc:docMk/>
          <pc:sldMk cId="3198927389" sldId="267"/>
        </pc:sldMkLst>
      </pc:sldChg>
      <pc:sldChg chg="del">
        <pc:chgData name="Charles Seager" userId="b6090891032109d0" providerId="LiveId" clId="{F1EBA7E5-1AFF-4CCA-A9A6-1072075CF42D}" dt="2023-10-17T20:57:29.035" v="19" actId="47"/>
        <pc:sldMkLst>
          <pc:docMk/>
          <pc:sldMk cId="1000535028" sldId="268"/>
        </pc:sldMkLst>
      </pc:sldChg>
      <pc:sldChg chg="addSp delSp modSp new">
        <pc:chgData name="Charles Seager" userId="b6090891032109d0" providerId="LiveId" clId="{F1EBA7E5-1AFF-4CCA-A9A6-1072075CF42D}" dt="2023-10-17T20:57:14.567" v="18" actId="14100"/>
        <pc:sldMkLst>
          <pc:docMk/>
          <pc:sldMk cId="399859863" sldId="269"/>
        </pc:sldMkLst>
        <pc:picChg chg="add mod">
          <ac:chgData name="Charles Seager" userId="b6090891032109d0" providerId="LiveId" clId="{F1EBA7E5-1AFF-4CCA-A9A6-1072075CF42D}" dt="2023-10-17T20:56:54.316" v="13" actId="14100"/>
          <ac:picMkLst>
            <pc:docMk/>
            <pc:sldMk cId="399859863" sldId="269"/>
            <ac:picMk id="1026" creationId="{58DB4E15-1497-3B8B-513D-BDD277C91C63}"/>
          </ac:picMkLst>
        </pc:picChg>
        <pc:picChg chg="add del mod">
          <ac:chgData name="Charles Seager" userId="b6090891032109d0" providerId="LiveId" clId="{F1EBA7E5-1AFF-4CCA-A9A6-1072075CF42D}" dt="2023-10-17T20:56:52.481" v="11"/>
          <ac:picMkLst>
            <pc:docMk/>
            <pc:sldMk cId="399859863" sldId="269"/>
            <ac:picMk id="1028" creationId="{33B4B17C-0EE2-4900-E6B4-0D997232A76F}"/>
          </ac:picMkLst>
        </pc:picChg>
        <pc:picChg chg="add mod">
          <ac:chgData name="Charles Seager" userId="b6090891032109d0" providerId="LiveId" clId="{F1EBA7E5-1AFF-4CCA-A9A6-1072075CF42D}" dt="2023-10-17T20:57:14.567" v="18" actId="14100"/>
          <ac:picMkLst>
            <pc:docMk/>
            <pc:sldMk cId="399859863" sldId="269"/>
            <ac:picMk id="1030" creationId="{3256AC7D-7080-F166-CF35-9F4CA8F6A5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22E0-A63F-7832-EA0F-1D4DB4FCD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46C69-66FA-539A-9F91-B35F71607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AFE92-170F-2A68-40AA-AA0CAC15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B280-9A8C-492F-8B3E-402D1C4B898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EE46A-FCE2-067E-2959-01EEB5C9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8D63D-F157-B14B-103C-8EE08F0F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93E-FB54-4CB3-865A-BBF8103C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2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B658-2AE2-B0AB-09B2-C6707B03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D04C5-3DAA-F6FA-06DB-9F4D84692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504AE-5F59-DB07-627A-893FE3E9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B280-9A8C-492F-8B3E-402D1C4B898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EC1D1-E2E0-5587-5A88-60F44234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A75BA-212E-D5BC-F429-AC34CF69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93E-FB54-4CB3-865A-BBF8103C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C967E-8C23-6132-8999-2A00EFFF3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98146-D11C-1175-FC3B-D640A85FF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BC035-39FB-725F-D3BF-D04A2608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B280-9A8C-492F-8B3E-402D1C4B898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DFD92-4555-D9D5-DDDA-41F1AB57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E67F-3D57-00A6-98E4-EB38C8C7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93E-FB54-4CB3-865A-BBF8103C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6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C33B-5328-3AE0-4716-418A16E1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BAFA1-DB15-DAB8-4930-3FC48B254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54EA9-99AA-A042-B2E3-A979BD5D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B280-9A8C-492F-8B3E-402D1C4B898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C9DD-9404-FC09-5358-560B6715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EDF72-0BD2-A113-DF86-80B57DD1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93E-FB54-4CB3-865A-BBF8103C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8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9176-4FE9-AD22-9D10-6C082C0A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E8FEC-1B42-F6B6-FC77-CFC60718E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7F18-8025-0E87-7C10-76D0AE2C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B280-9A8C-492F-8B3E-402D1C4B898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20462-8AF5-5767-7054-C0381065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C2B27-AC75-9CDB-3CE9-335853A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93E-FB54-4CB3-865A-BBF8103C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6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C10E-3CC6-05A6-DCA5-B171A6E1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EFE64-ECAB-68D5-A18D-402A2938F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84D61-FA48-9893-02C9-B3B51147C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56482-485C-CD66-5F03-3B88F5F1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B280-9A8C-492F-8B3E-402D1C4B898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5E334-A873-9394-B84B-4D4F1C86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BC769-B4DA-3305-EB00-99E7999C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93E-FB54-4CB3-865A-BBF8103C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1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C095-6210-B574-8E0B-292C0E12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50BA2-024C-6017-72AA-C0D8E65D2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984C5-D2F8-B271-328F-982BB70EC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5ADF0-B3F5-7813-65CE-0B1F83D7A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02408-6CEC-4FEF-3F07-1AD739526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96E71-2561-6842-10D3-20225B45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B280-9A8C-492F-8B3E-402D1C4B898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D5A02-621E-617F-C3BA-C5F5B1D8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EB4E0-56A9-3693-741E-4C16D404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93E-FB54-4CB3-865A-BBF8103C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7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EA7A-0952-A8B6-B4C5-663E65D5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586CD-E55E-C82C-A72A-20A38FE0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B280-9A8C-492F-8B3E-402D1C4B898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ED404-ACB5-883C-6BEE-EB8668EE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C071E-D076-7F29-E67D-66763CDB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93E-FB54-4CB3-865A-BBF8103C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2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116F8-CEE1-C54A-275E-11D71C7F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B280-9A8C-492F-8B3E-402D1C4B898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3EAC6-155B-988E-D0A0-EF302867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2EFD9-ABE2-F24E-1436-823BC2CF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93E-FB54-4CB3-865A-BBF8103C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4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63E7-952B-2777-4DE0-5F274292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1D35-C27F-6FC4-A350-718D5DA3E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996B4-6CD0-F6D4-728C-F9618A271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9F50F-DD79-04DD-6C30-AEC146A6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B280-9A8C-492F-8B3E-402D1C4B898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40C52-E10A-3153-EF39-E07FDC8B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00D7C-57C7-FD32-0687-EB141674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93E-FB54-4CB3-865A-BBF8103C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1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7CD0-A848-3472-BFD5-15103BA2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6331B-5D82-6DB2-8872-5DA509617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1ADDB-7009-727A-109F-3725F282B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BB1C5-B6C2-9491-CA78-D7882767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B280-9A8C-492F-8B3E-402D1C4B898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382E7-AAEB-CA14-0F05-EB3CAB80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A6D4D-8FBF-E00B-905A-C6537607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93E-FB54-4CB3-865A-BBF8103C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9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7EBB2-6C8A-8E28-227F-63FC96CA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E8FC7-483A-3B1F-03B5-8D5DD2EDC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11B3-72B7-6AF3-100B-040D01DC6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B280-9A8C-492F-8B3E-402D1C4B898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E2A69-E343-539D-EEB1-1A5C8F3A3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BD452-D513-B290-52E2-B562896C7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F93E-FB54-4CB3-865A-BBF8103C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D2E5-796C-6B3E-B748-B5531ACAF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86258-17F6-9703-A4EF-34563691C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7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AE71B8-2391-C574-9CED-D4106EB5F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79" y="1156996"/>
            <a:ext cx="5624692" cy="5617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30962C-3415-0A03-6E9A-964ECB6B8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95130"/>
            <a:ext cx="5467739" cy="54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3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812D47-1AE5-F0EB-2177-3646DD45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3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AE201-EC3A-FFCE-9ED1-ACB7DF0E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6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EEF210-7F66-45A0-3E68-CF3CF17ED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1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2063A8-A473-197D-223F-62D0577B2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8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king a meme out of every line in the JoJo's Bizarre Adventure anime until  Stone Ocean is animated Day 18 : r/ShitPostCrusaders">
            <a:extLst>
              <a:ext uri="{FF2B5EF4-FFF2-40B4-BE49-F238E27FC236}">
                <a16:creationId xmlns:a16="http://schemas.microsoft.com/office/drawing/2014/main" id="{58DB4E15-1497-3B8B-513D-BDD277C91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1" y="319660"/>
            <a:ext cx="9182878" cy="63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loyd Asplund 🌟 - Code Geass. Credit to the artist on Twitter :  @clbcafe_geass | Code geass, Anime, Code geass wallpaper">
            <a:extLst>
              <a:ext uri="{FF2B5EF4-FFF2-40B4-BE49-F238E27FC236}">
                <a16:creationId xmlns:a16="http://schemas.microsoft.com/office/drawing/2014/main" id="{3256AC7D-7080-F166-CF35-9F4CA8F6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17" y="3429000"/>
            <a:ext cx="24241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5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55DF4-56BC-B62F-E7F9-82CF3FCC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8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246210-BC1A-82D4-CB7C-B0EA4F6DC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1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340C66-35EE-F1D4-AED8-EC426D540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9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PHY CH 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11</dc:title>
  <dc:creator>Charles Seager</dc:creator>
  <cp:lastModifiedBy>Charles Seager</cp:lastModifiedBy>
  <cp:revision>1</cp:revision>
  <dcterms:created xsi:type="dcterms:W3CDTF">2023-03-08T17:00:16Z</dcterms:created>
  <dcterms:modified xsi:type="dcterms:W3CDTF">2023-10-17T20:58:40Z</dcterms:modified>
</cp:coreProperties>
</file>