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E3BDCB-BCE7-45AB-A0BF-DC912BB935EA}" v="5" dt="2023-10-17T20:42:34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Seager" userId="b6090891032109d0" providerId="LiveId" clId="{C4E3BDCB-BCE7-45AB-A0BF-DC912BB935EA}"/>
    <pc:docChg chg="delSld modSld sldOrd">
      <pc:chgData name="Charles Seager" userId="b6090891032109d0" providerId="LiveId" clId="{C4E3BDCB-BCE7-45AB-A0BF-DC912BB935EA}" dt="2023-10-17T20:42:34.597" v="13" actId="1076"/>
      <pc:docMkLst>
        <pc:docMk/>
      </pc:docMkLst>
      <pc:sldChg chg="addSp">
        <pc:chgData name="Charles Seager" userId="b6090891032109d0" providerId="LiveId" clId="{C4E3BDCB-BCE7-45AB-A0BF-DC912BB935EA}" dt="2023-10-17T20:41:18.601" v="0"/>
        <pc:sldMkLst>
          <pc:docMk/>
          <pc:sldMk cId="502979497" sldId="267"/>
        </pc:sldMkLst>
        <pc:picChg chg="add">
          <ac:chgData name="Charles Seager" userId="b6090891032109d0" providerId="LiveId" clId="{C4E3BDCB-BCE7-45AB-A0BF-DC912BB935EA}" dt="2023-10-17T20:41:18.601" v="0"/>
          <ac:picMkLst>
            <pc:docMk/>
            <pc:sldMk cId="502979497" sldId="267"/>
            <ac:picMk id="1026" creationId="{66938392-A8D1-217C-4A42-5C9DABE4278C}"/>
          </ac:picMkLst>
        </pc:picChg>
      </pc:sldChg>
      <pc:sldChg chg="del">
        <pc:chgData name="Charles Seager" userId="b6090891032109d0" providerId="LiveId" clId="{C4E3BDCB-BCE7-45AB-A0BF-DC912BB935EA}" dt="2023-10-17T20:42:02.736" v="9" actId="47"/>
        <pc:sldMkLst>
          <pc:docMk/>
          <pc:sldMk cId="1324242108" sldId="268"/>
        </pc:sldMkLst>
      </pc:sldChg>
      <pc:sldChg chg="del">
        <pc:chgData name="Charles Seager" userId="b6090891032109d0" providerId="LiveId" clId="{C4E3BDCB-BCE7-45AB-A0BF-DC912BB935EA}" dt="2023-10-17T20:42:02.351" v="8" actId="47"/>
        <pc:sldMkLst>
          <pc:docMk/>
          <pc:sldMk cId="3091091013" sldId="269"/>
        </pc:sldMkLst>
      </pc:sldChg>
      <pc:sldChg chg="del">
        <pc:chgData name="Charles Seager" userId="b6090891032109d0" providerId="LiveId" clId="{C4E3BDCB-BCE7-45AB-A0BF-DC912BB935EA}" dt="2023-10-17T20:42:02.048" v="7" actId="47"/>
        <pc:sldMkLst>
          <pc:docMk/>
          <pc:sldMk cId="1225174224" sldId="270"/>
        </pc:sldMkLst>
      </pc:sldChg>
      <pc:sldChg chg="del">
        <pc:chgData name="Charles Seager" userId="b6090891032109d0" providerId="LiveId" clId="{C4E3BDCB-BCE7-45AB-A0BF-DC912BB935EA}" dt="2023-10-17T20:42:01.743" v="6" actId="47"/>
        <pc:sldMkLst>
          <pc:docMk/>
          <pc:sldMk cId="669667842" sldId="271"/>
        </pc:sldMkLst>
      </pc:sldChg>
      <pc:sldChg chg="addSp modSp mod ord">
        <pc:chgData name="Charles Seager" userId="b6090891032109d0" providerId="LiveId" clId="{C4E3BDCB-BCE7-45AB-A0BF-DC912BB935EA}" dt="2023-10-17T20:42:34.597" v="13" actId="1076"/>
        <pc:sldMkLst>
          <pc:docMk/>
          <pc:sldMk cId="4055758992" sldId="272"/>
        </pc:sldMkLst>
        <pc:picChg chg="add mod">
          <ac:chgData name="Charles Seager" userId="b6090891032109d0" providerId="LiveId" clId="{C4E3BDCB-BCE7-45AB-A0BF-DC912BB935EA}" dt="2023-10-17T20:41:52.406" v="5" actId="14100"/>
          <ac:picMkLst>
            <pc:docMk/>
            <pc:sldMk cId="4055758992" sldId="272"/>
            <ac:picMk id="3" creationId="{57ECAED4-1C34-F992-84B9-EE56C2F82385}"/>
          </ac:picMkLst>
        </pc:picChg>
        <pc:picChg chg="add mod">
          <ac:chgData name="Charles Seager" userId="b6090891032109d0" providerId="LiveId" clId="{C4E3BDCB-BCE7-45AB-A0BF-DC912BB935EA}" dt="2023-10-17T20:42:34.597" v="13" actId="1076"/>
          <ac:picMkLst>
            <pc:docMk/>
            <pc:sldMk cId="4055758992" sldId="272"/>
            <ac:picMk id="2050" creationId="{8897BD0E-125E-04B4-80CD-5756B7243D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51FA-0585-AF05-4248-5B0C1A297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51021-4897-6D9F-DC92-CABEDD47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555BF-156D-8EAE-7F45-281790ED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C8D8-DCB9-4199-8139-FB15634CA04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1B92D-4351-BA0C-58FA-5268C443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988E-CFC4-7558-EC87-28FA794E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D8AC-4A7A-42A4-B046-311FDBFD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0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3A7F-5435-0C78-01C0-DD7356B2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4AF2F-3069-D347-24CB-7EE5A0E12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3DB30-4E68-E6C4-273C-FC6569E2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C8D8-DCB9-4199-8139-FB15634CA04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F3805-886A-B06E-8595-6D9F8DC4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37EA7-315D-279B-97BB-E312B2EB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D8AC-4A7A-42A4-B046-311FDBFD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3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3F859E-2AF3-2AE9-2EE5-D8D1F8D3B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B6556-CEBA-A4E1-BF51-E5A87AAAB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FEC13-D5A3-D617-6090-750138AE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C8D8-DCB9-4199-8139-FB15634CA04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22F9F-51E4-771B-A83E-29D6B5A9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EEA6E-B790-3AEC-8B9A-039FCF58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D8AC-4A7A-42A4-B046-311FDBFD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1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A36F-9D69-4970-D9F1-3567EB25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FAEDF-AFB4-C473-42AD-219E6FA8A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F7092-6FAE-2DD9-FCC0-7F1E779C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C8D8-DCB9-4199-8139-FB15634CA04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F497F-F263-8977-4EA7-54FC0602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F0384-FD05-00DE-09B8-1CB865B7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D8AC-4A7A-42A4-B046-311FDBFD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2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EC18-E808-4CB7-9CDF-F4A2B838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FB654-9B62-E298-4AD7-2BE202ED2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00F6F-29B1-85D9-970C-97D5862E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C8D8-DCB9-4199-8139-FB15634CA04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AFA9C-3CB6-BA62-B6A1-FFC05477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3B707-4BDD-7B7C-DFC2-7281BCE1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D8AC-4A7A-42A4-B046-311FDBFD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4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B48D-8931-E0F0-7B57-CD0D3AD3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1AF40-1C59-4264-2DFD-C54B8E252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98E9A-1322-33A5-3C7A-812FCAA95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E6A2A-90E0-17D3-A920-A1A6DB31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C8D8-DCB9-4199-8139-FB15634CA04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2BB8B-2356-C803-1681-D468A7A8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0A484-441B-F751-5FF0-406824A9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D8AC-4A7A-42A4-B046-311FDBFD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1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7679-A06B-63B9-C966-DAB42DCAB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D5A41-E454-1CC1-BBA5-98B2B9887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E684C-F946-1065-EE3A-144958B22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FCBE6-0FF0-F951-5DBE-873E9E9E2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9B809-075C-F161-BEC2-A78CF6E95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5B9F9-2874-A539-2EE2-D93053DA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C8D8-DCB9-4199-8139-FB15634CA04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82F9D-0156-CE31-0DEE-3FBC7409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259E0-6B73-CA39-791E-D94BBF0E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D8AC-4A7A-42A4-B046-311FDBFD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B245-830C-1335-7A8B-DAC06E28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DCC04-CA7A-8C2E-3C5B-9CFF7817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C8D8-DCB9-4199-8139-FB15634CA04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BA5D6-B8E5-037F-80B1-7D56B06B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03F9C-E917-7779-A8DB-8F917B13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D8AC-4A7A-42A4-B046-311FDBFD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1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DBB8E-5CB0-95A4-64C3-C7560C7A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C8D8-DCB9-4199-8139-FB15634CA04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BFA3F-B3E2-5767-6F8E-F1C43153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6B591-D347-E7DC-2F9C-0D453CD1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D8AC-4A7A-42A4-B046-311FDBFD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8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7B86-868C-4D2E-F034-8675F441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22B0-BCA5-74EA-B829-7A21041E1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C6FCF-1CD8-3CBB-7219-4B8190C69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4C109-6823-F1C5-B2C3-860817A9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C8D8-DCB9-4199-8139-FB15634CA04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96F37-A34D-ADA3-26D8-B8E4FD76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69FE4-A3B2-9FC1-B697-97532F6A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D8AC-4A7A-42A4-B046-311FDBFD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1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184D-1297-5D33-72FA-9E62AC95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E081A-BB29-1BCC-2CB7-62181711A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EB79E-3255-0BA3-2A4E-CD19D3616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A8E42-D30D-C748-A327-7B9AC1D1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C8D8-DCB9-4199-8139-FB15634CA04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F3CD8-E63F-7CCC-90FC-7961A6FB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6153F-4764-A197-5479-139942C0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D8AC-4A7A-42A4-B046-311FDBFD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2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13CE7-5AF9-DA5E-A0D8-020AFCB6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1F4E2-F263-14E1-2AD3-61025F66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E55AE-46B6-1DEA-780C-0668BAD48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2C8D8-DCB9-4199-8139-FB15634CA04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072D4-5C77-F331-485D-2CA12D824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CB90-35E6-AD3E-9FB6-C03D89082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CD8AC-4A7A-42A4-B046-311FDBFD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34D4-C543-C7A7-B91E-5F7FEE1DE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1221A-724A-CF58-1759-4236D78F6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4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741B2A-D498-1A4F-8072-9AB7F082D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6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F8D6E0-A268-0CB3-DD4A-7159D6F59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7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133456-3B65-72B9-96C3-A917CE62F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0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t's All Folks - Bugs Bunny - YouTube">
            <a:extLst>
              <a:ext uri="{FF2B5EF4-FFF2-40B4-BE49-F238E27FC236}">
                <a16:creationId xmlns:a16="http://schemas.microsoft.com/office/drawing/2014/main" id="{66938392-A8D1-217C-4A42-5C9DABE42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97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F4ED79-EA8A-F985-FEAC-B9F97CF37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3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92C42A-2626-263F-2A07-323626BE5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5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1201A4-B020-17BF-139C-59BDF028D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3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D6CAB3-D231-5079-F39A-30607EBCA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97A31A-F017-56F7-2B71-92F7104AB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7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CAED4-1C34-F992-84B9-EE56C2F82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7" y="126480"/>
            <a:ext cx="6517919" cy="6558029"/>
          </a:xfrm>
          <a:prstGeom prst="rect">
            <a:avLst/>
          </a:prstGeom>
        </p:spPr>
      </p:pic>
      <p:pic>
        <p:nvPicPr>
          <p:cNvPr id="2050" name="Picture 2" descr="Code Geass Lloyd Asplund White Coat | Lloyd Asplund Costume">
            <a:extLst>
              <a:ext uri="{FF2B5EF4-FFF2-40B4-BE49-F238E27FC236}">
                <a16:creationId xmlns:a16="http://schemas.microsoft.com/office/drawing/2014/main" id="{8897BD0E-125E-04B4-80CD-5756B7243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865" y="371833"/>
            <a:ext cx="4639647" cy="618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75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528282-D309-156D-5AA2-C61DFBCE9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3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3340A0-8DB8-517D-65F1-66D8E524A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7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PHY CH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7</dc:title>
  <dc:creator>Charles Seager</dc:creator>
  <cp:lastModifiedBy>Charles Seager</cp:lastModifiedBy>
  <cp:revision>1</cp:revision>
  <dcterms:created xsi:type="dcterms:W3CDTF">2023-03-08T16:21:27Z</dcterms:created>
  <dcterms:modified xsi:type="dcterms:W3CDTF">2023-10-17T20:42:37Z</dcterms:modified>
</cp:coreProperties>
</file>