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9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8F24AD6-FBEF-4B16-A711-6A9EE6A9711F}" v="5" dt="2023-10-17T20:48:29.5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rles Seager" userId="b6090891032109d0" providerId="LiveId" clId="{28F24AD6-FBEF-4B16-A711-6A9EE6A9711F}"/>
    <pc:docChg chg="addSld modSld">
      <pc:chgData name="Charles Seager" userId="b6090891032109d0" providerId="LiveId" clId="{28F24AD6-FBEF-4B16-A711-6A9EE6A9711F}" dt="2023-10-17T20:48:29.593" v="13" actId="1076"/>
      <pc:docMkLst>
        <pc:docMk/>
      </pc:docMkLst>
      <pc:sldChg chg="addSp modSp new mod">
        <pc:chgData name="Charles Seager" userId="b6090891032109d0" providerId="LiveId" clId="{28F24AD6-FBEF-4B16-A711-6A9EE6A9711F}" dt="2023-10-17T20:48:29.593" v="13" actId="1076"/>
        <pc:sldMkLst>
          <pc:docMk/>
          <pc:sldMk cId="3218592385" sldId="269"/>
        </pc:sldMkLst>
        <pc:picChg chg="add mod">
          <ac:chgData name="Charles Seager" userId="b6090891032109d0" providerId="LiveId" clId="{28F24AD6-FBEF-4B16-A711-6A9EE6A9711F}" dt="2023-10-17T20:47:42.252" v="5" actId="14100"/>
          <ac:picMkLst>
            <pc:docMk/>
            <pc:sldMk cId="3218592385" sldId="269"/>
            <ac:picMk id="3" creationId="{7337BE64-F9F3-9A26-46F1-0DA30E7153F6}"/>
          </ac:picMkLst>
        </pc:picChg>
        <pc:picChg chg="add mod">
          <ac:chgData name="Charles Seager" userId="b6090891032109d0" providerId="LiveId" clId="{28F24AD6-FBEF-4B16-A711-6A9EE6A9711F}" dt="2023-10-17T20:48:05.918" v="9" actId="1076"/>
          <ac:picMkLst>
            <pc:docMk/>
            <pc:sldMk cId="3218592385" sldId="269"/>
            <ac:picMk id="5" creationId="{1DE1ADF1-3DD7-99D4-3E76-380E49BD761C}"/>
          </ac:picMkLst>
        </pc:picChg>
        <pc:picChg chg="add mod">
          <ac:chgData name="Charles Seager" userId="b6090891032109d0" providerId="LiveId" clId="{28F24AD6-FBEF-4B16-A711-6A9EE6A9711F}" dt="2023-10-17T20:48:29.593" v="13" actId="1076"/>
          <ac:picMkLst>
            <pc:docMk/>
            <pc:sldMk cId="3218592385" sldId="269"/>
            <ac:picMk id="2050" creationId="{B8B2BCF7-B780-09BC-B83B-6B2EFE9A2688}"/>
          </ac:picMkLst>
        </pc:picChg>
      </pc:sldChg>
      <pc:sldChg chg="addSp new">
        <pc:chgData name="Charles Seager" userId="b6090891032109d0" providerId="LiveId" clId="{28F24AD6-FBEF-4B16-A711-6A9EE6A9711F}" dt="2023-10-17T20:46:48.066" v="2"/>
        <pc:sldMkLst>
          <pc:docMk/>
          <pc:sldMk cId="2222745020" sldId="270"/>
        </pc:sldMkLst>
        <pc:picChg chg="add">
          <ac:chgData name="Charles Seager" userId="b6090891032109d0" providerId="LiveId" clId="{28F24AD6-FBEF-4B16-A711-6A9EE6A9711F}" dt="2023-10-17T20:46:48.066" v="2"/>
          <ac:picMkLst>
            <pc:docMk/>
            <pc:sldMk cId="2222745020" sldId="270"/>
            <ac:picMk id="1026" creationId="{958612E8-FF23-0082-ECDA-0C97DF77F24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A8078-52D3-71D7-4746-E4D53C6A0C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0115E9-4F7F-34A5-E0EC-4BBB6C3FFB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E03651-8DF1-22B4-F133-8C11EA137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07A35-7979-4697-84D6-599755B3DB7D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AA91F-0A42-766A-C8A1-BC209605F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FA8AE1-2895-996B-320C-684C1F0AA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06BFC-23D9-4A8E-B1EC-9B5DBBDB3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371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4B7C5-6E7E-ED77-19E3-3D9F60AD6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D1F677-8725-67D4-5560-7D7CF89E8E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D90CD0-B5E8-C771-02B4-31A85076E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07A35-7979-4697-84D6-599755B3DB7D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47C9C2-3072-BD81-7B5B-B22460790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8562FD-C37F-44B2-2086-49D17CD48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06BFC-23D9-4A8E-B1EC-9B5DBBDB3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269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3F9E63-2601-D7B1-7C39-0118E14745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767E86-CEFB-0DD3-938D-6D66E0F059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360207-A33E-5612-FF36-7C45B249F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07A35-7979-4697-84D6-599755B3DB7D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480947-A483-74F0-6CBF-F5C1BD9A4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682440-CA6B-B785-656C-B968463D5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06BFC-23D9-4A8E-B1EC-9B5DBBDB3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003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F75D8-C667-394F-7A76-F7186C1C5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D2AA38-002C-8F4A-0038-D5DF81CA97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8B2A55-C3A0-82D9-AC61-CE74C368F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07A35-7979-4697-84D6-599755B3DB7D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D34096-21B8-0732-8E37-24548688C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D68CEE-928E-830D-1A20-A7F8DB388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06BFC-23D9-4A8E-B1EC-9B5DBBDB3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08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B0C90-B590-372C-6DFE-84BC6E7B0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906DC5-237C-5D60-A598-C5795ABCEA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1ADACB-CA59-3B47-89D2-B2175069B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07A35-7979-4697-84D6-599755B3DB7D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C7F896-629D-FB21-1389-F343C45B8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66BEAD-EFDD-7A25-869F-3C8E1962A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06BFC-23D9-4A8E-B1EC-9B5DBBDB3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822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BB3B3-45A9-A9C7-A900-21CAF94C8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9A0F4C-036C-1172-2065-957C8B4593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8E4893-0D8C-B1B8-E0B2-F4107D1E79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DDE914-E302-0B24-4AEB-0017908EF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07A35-7979-4697-84D6-599755B3DB7D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8CB4AE-733B-5690-1FAD-88278FA18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C18455-C595-9D1B-69FF-C3D75E027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06BFC-23D9-4A8E-B1EC-9B5DBBDB3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146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DE12A-A51C-5151-8B3E-4CDC35AE1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9D4D0C-87E7-DD6F-AC31-AF4C4D52EA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C19E67-D672-26C9-4910-48278C57EE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D3DEF3-EE1C-A2E3-3A05-BB4A717D8E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605DDC-3AFC-EB26-9C87-FB458C9651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8940D6-2860-972A-34F0-019185F6A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07A35-7979-4697-84D6-599755B3DB7D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6C4AD2-244E-B75B-7A9A-2F2987B77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DE4CFF-F82B-3273-AC78-92FA77A38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06BFC-23D9-4A8E-B1EC-9B5DBBDB3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873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4A18E-7B67-753E-67FC-5004CAFB0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149B4F-1EE7-2E21-679C-3533600EA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07A35-7979-4697-84D6-599755B3DB7D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256EC0-957B-60CB-6C33-0972370F7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3CCA7A-9FB5-BF16-BCB3-2FE81CBA9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06BFC-23D9-4A8E-B1EC-9B5DBBDB3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638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A908BA-F33D-CA95-4B13-BE0F974A6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07A35-7979-4697-84D6-599755B3DB7D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18B936-C48E-06F5-FF97-891506E69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38D931-0065-C382-7311-9DE2CFB35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06BFC-23D9-4A8E-B1EC-9B5DBBDB3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304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A340E-DB63-60E9-ACC0-94CAB81DF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FFCB36-3F7D-0069-30FB-56F8388380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EBBF6E-0264-758C-B9DB-49673755AF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68E909-04D8-EDD7-9330-D8144556E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07A35-7979-4697-84D6-599755B3DB7D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A1C027-5F7D-3745-418E-BC65B44E7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8740CE-D4D1-D07D-6967-9FBC4BF6F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06BFC-23D9-4A8E-B1EC-9B5DBBDB3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991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25A85-784F-7128-B5F8-5C74318FD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5CD692-E787-AEBB-C9FC-9FA403E3A5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3DC83-3110-8F8D-FA24-9753366271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B385F6-6B61-0198-52F7-C3F1D7FE8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07A35-7979-4697-84D6-599755B3DB7D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CF9B65-3175-B39C-33FF-AD06BA867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46DF73-7089-2B2B-7279-0A8476153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06BFC-23D9-4A8E-B1EC-9B5DBBDB3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79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6EA8FD-4E0E-45CE-6E9E-F209B1B79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890ADC-A27F-DCEB-795B-B87AA00E67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5397BF-1E2A-A2A0-409B-AE89C4BC1F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A07A35-7979-4697-84D6-599755B3DB7D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11B198-6E71-1F8A-0602-F41599EF6C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741F35-753A-5528-8D26-E854FC97CB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806BFC-23D9-4A8E-B1EC-9B5DBBDB3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127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1FF7-7C6F-2B0C-27DA-8F83A2487B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PHY CH 9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A50CD9-A732-22FD-45D9-AA53FB99BA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3396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36F9F79-0F02-8BFA-62C4-C2B1FD8C2B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6830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4A31997-2681-9B3F-3AB9-73DA387A95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3545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5A985FF-A957-A311-DECC-78E465FE08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2243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BA0AD37-6600-1443-7129-336FD667CE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2628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D2D1F47-1BE0-0DFE-19D4-650AF516C9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1647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hat's All Folks - Bugs Bunny - YouTube">
            <a:extLst>
              <a:ext uri="{FF2B5EF4-FFF2-40B4-BE49-F238E27FC236}">
                <a16:creationId xmlns:a16="http://schemas.microsoft.com/office/drawing/2014/main" id="{958612E8-FF23-0082-ECDA-0C97DF77F2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2745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B680438-2F0A-719A-E553-3D6621667B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370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99087B3-03BF-BD9E-864E-6A711F3A6A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596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86CF80B-F073-3CC6-EA2A-6BC01BCE84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616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60048DA-622C-AF7B-5B57-93FE14304E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651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9F9EDD3-1790-B801-F3F5-EE83BC4BEE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6386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337BE64-F9F3-9A26-46F1-0DA30E7153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050" y="176904"/>
            <a:ext cx="7630011" cy="656592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DE1ADF1-3DD7-99D4-3E76-380E49BD76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1875" y="4054346"/>
            <a:ext cx="4029075" cy="2505075"/>
          </a:xfrm>
          <a:prstGeom prst="rect">
            <a:avLst/>
          </a:prstGeom>
        </p:spPr>
      </p:pic>
      <p:pic>
        <p:nvPicPr>
          <p:cNvPr id="2050" name="Picture 2" descr="Lloyd Asplund- he's a natural! | Code geass, Anime, Anime art">
            <a:extLst>
              <a:ext uri="{FF2B5EF4-FFF2-40B4-BE49-F238E27FC236}">
                <a16:creationId xmlns:a16="http://schemas.microsoft.com/office/drawing/2014/main" id="{B8B2BCF7-B780-09BC-B83B-6B2EFE9A26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0121" y="83598"/>
            <a:ext cx="3392582" cy="3760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85923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6EB9125-3BCD-F673-D16A-161093EECD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9192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89F1A50-D240-B946-5E42-9678FEB011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6848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3</Words>
  <Application>Microsoft Office PowerPoint</Application>
  <PresentationFormat>Widescreen</PresentationFormat>
  <Paragraphs>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PHY CH 9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PHY CH 9</dc:title>
  <dc:creator>Charles Seager</dc:creator>
  <cp:lastModifiedBy>Charles Seager</cp:lastModifiedBy>
  <cp:revision>1</cp:revision>
  <dcterms:created xsi:type="dcterms:W3CDTF">2023-03-08T16:32:57Z</dcterms:created>
  <dcterms:modified xsi:type="dcterms:W3CDTF">2023-10-17T20:48:32Z</dcterms:modified>
</cp:coreProperties>
</file>