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2440F-F7A0-431E-AFE1-AB54C28EEFA9}" v="10" dt="2023-10-17T21:21:3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6AF2440F-F7A0-431E-AFE1-AB54C28EEFA9}"/>
    <pc:docChg chg="delSld modSld sldOrd">
      <pc:chgData name="Charles Seager" userId="b6090891032109d0" providerId="LiveId" clId="{6AF2440F-F7A0-431E-AFE1-AB54C28EEFA9}" dt="2023-10-17T21:21:39.789" v="14"/>
      <pc:docMkLst>
        <pc:docMk/>
      </pc:docMkLst>
      <pc:sldChg chg="addSp">
        <pc:chgData name="Charles Seager" userId="b6090891032109d0" providerId="LiveId" clId="{6AF2440F-F7A0-431E-AFE1-AB54C28EEFA9}" dt="2023-10-17T21:20:33.046" v="0"/>
        <pc:sldMkLst>
          <pc:docMk/>
          <pc:sldMk cId="3188078992" sldId="264"/>
        </pc:sldMkLst>
        <pc:picChg chg="add">
          <ac:chgData name="Charles Seager" userId="b6090891032109d0" providerId="LiveId" clId="{6AF2440F-F7A0-431E-AFE1-AB54C28EEFA9}" dt="2023-10-17T21:20:33.046" v="0"/>
          <ac:picMkLst>
            <pc:docMk/>
            <pc:sldMk cId="3188078992" sldId="264"/>
            <ac:picMk id="1026" creationId="{00C0A3E6-520B-8EA2-A376-DDCD96D5F76A}"/>
          </ac:picMkLst>
        </pc:picChg>
      </pc:sldChg>
      <pc:sldChg chg="addSp modSp ord">
        <pc:chgData name="Charles Seager" userId="b6090891032109d0" providerId="LiveId" clId="{6AF2440F-F7A0-431E-AFE1-AB54C28EEFA9}" dt="2023-10-17T21:21:39.789" v="14"/>
        <pc:sldMkLst>
          <pc:docMk/>
          <pc:sldMk cId="1953746093" sldId="265"/>
        </pc:sldMkLst>
        <pc:picChg chg="add mod">
          <ac:chgData name="Charles Seager" userId="b6090891032109d0" providerId="LiveId" clId="{6AF2440F-F7A0-431E-AFE1-AB54C28EEFA9}" dt="2023-10-17T21:21:13.178" v="7" actId="14100"/>
          <ac:picMkLst>
            <pc:docMk/>
            <pc:sldMk cId="1953746093" sldId="265"/>
            <ac:picMk id="2050" creationId="{0EA028CE-5F05-5446-AA31-C8BF8728C16E}"/>
          </ac:picMkLst>
        </pc:picChg>
        <pc:picChg chg="add mod">
          <ac:chgData name="Charles Seager" userId="b6090891032109d0" providerId="LiveId" clId="{6AF2440F-F7A0-431E-AFE1-AB54C28EEFA9}" dt="2023-10-17T21:21:31.552" v="11" actId="1076"/>
          <ac:picMkLst>
            <pc:docMk/>
            <pc:sldMk cId="1953746093" sldId="265"/>
            <ac:picMk id="2052" creationId="{24225A98-F8A4-E51C-875E-AA3BBDE04BC7}"/>
          </ac:picMkLst>
        </pc:picChg>
      </pc:sldChg>
      <pc:sldChg chg="del">
        <pc:chgData name="Charles Seager" userId="b6090891032109d0" providerId="LiveId" clId="{6AF2440F-F7A0-431E-AFE1-AB54C28EEFA9}" dt="2023-10-17T21:21:36.418" v="12" actId="47"/>
        <pc:sldMkLst>
          <pc:docMk/>
          <pc:sldMk cId="133135743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3B1D-69A4-B154-FC39-913A572D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7E704-66F5-76C0-B39B-FDAD84AF6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3AE6-3960-CC82-A67C-56E2F89A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5D43-4802-A89B-2B79-59917C62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E81-40F4-DF00-1764-D1DACB95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D0CC-BF21-16B9-C750-CD1A737D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F8BC1-AE53-523D-3756-E9D8440C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2E12-82E7-75BE-534D-1443E552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765E-EC7E-B758-BA36-C10563D4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DC5A-A54B-64A3-5647-1161A7E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25304-BBBB-3131-7B52-17EB5D13C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D6A5-C77B-810E-2EFF-06D82655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6305-F1AC-5CB5-D30E-3912D96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780A-9C0A-A96A-5A67-2B06A277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83B-EFC7-2E49-E46F-32462EAB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35EE-8593-CB7B-A960-5CFACE46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4DFF-CD1E-7724-EC11-32F10D79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9DB0-0EA0-EE5F-5588-E035D5C7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6DA9-C858-F4D2-90CD-2A4879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FBDE-7EB7-8B1F-F09F-2BB643DA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51E0-4393-FF2E-30F8-5E0D410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A6D3C-C099-DADB-D16F-217CD5F8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0205-08E4-5B54-8E7F-7B367BF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5EC1-821F-EB81-8856-F295FF7F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B715-4775-3865-46DF-7BA29A7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7090-BB32-A231-516F-EB55852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8401-2036-AAAD-A5D9-53095F625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73B35-C321-F264-2E4A-F16EFDD0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74F1-A187-A70F-3655-97BF6977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A45D-655A-FB92-6EA5-52DECC3E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AFE1-3128-948C-E184-50517F7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AB6-D8CA-39DA-07D3-1248F8F2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3EB8-AD93-36E4-B908-29FDEAE3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3E46B-F5ED-F645-704C-80D92DE99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8623-4034-F16A-438D-A56F4AA2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0840A-1EBE-11EA-8106-B20F30709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D5575-D247-A28C-0D94-2328EF7E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545F2-1F0D-80A2-B658-C1431E87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61F1C-E3F6-0738-5233-62FB2F8D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2FC6-8AC5-147D-8928-C6FDFCEB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976F0-A822-74FB-D7C2-CAAEA11B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B3D9D-2E02-8CAF-A58A-69CE74D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585C-5FE5-B81C-801D-5BAA458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7BBD2-38A7-FDC4-0C93-2E1A7D64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6D4F4-733E-C02A-9937-645CED5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13E3D-F650-5689-930E-44A8B4B8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6F16-D5C6-A430-47F7-728E4C78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4237-D4AC-69C5-1F4B-8D5D772A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FB9F3-8C11-FE42-4701-4D62FD48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01F19-F317-77C4-577C-74DAFB6C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5F494-E9AE-51FB-00E3-209F81D5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90A2-5246-853D-BC09-CA5BA65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E9C-84CE-B79B-96BE-4F5CD88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C00A1-DA58-F124-E033-7C53D71C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3F42-5630-8C19-644C-6C1FD68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587C8-D522-20DC-C276-1F2BA44E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7A33-6932-9868-0312-A505215E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D0B4-F180-7912-CAB7-8DE0F688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73F57-126D-1685-1189-3147339C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101DD-01A0-9615-BA31-78DE711C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8917-630D-28A4-83C4-92F892F0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1CCB-A209-43E4-A46B-0B9DDFC4E6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00B7-A2F8-8D3D-E145-99782E607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6756-68A3-E373-9E2E-A1949E16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D605-1B18-4C6C-AA24-19796FA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3CF-141F-76A3-D05A-367A413AE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F42B5-711E-3D2B-B62C-8AF6F8FE7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00C0A3E6-520B-8EA2-A376-DDCD96D5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DE244-2D51-1BC1-D222-417C8CD4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8EF4E-9F0F-278C-43DA-1D96003E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DA9F8-6A15-F6AA-3B8D-7D4C8937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0035F-F322-5B13-5174-1FBA8324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yazaki's Bizarre Adventure | JoJo's Bizarre Adventure | Know Your Meme">
            <a:extLst>
              <a:ext uri="{FF2B5EF4-FFF2-40B4-BE49-F238E27FC236}">
                <a16:creationId xmlns:a16="http://schemas.microsoft.com/office/drawing/2014/main" id="{0EA028CE-5F05-5446-AA31-C8BF8728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94" y="256590"/>
            <a:ext cx="5719860" cy="64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 Geass Lloyd Asplund White Coat | Lloyd Asplund Costume">
            <a:extLst>
              <a:ext uri="{FF2B5EF4-FFF2-40B4-BE49-F238E27FC236}">
                <a16:creationId xmlns:a16="http://schemas.microsoft.com/office/drawing/2014/main" id="{24225A98-F8A4-E51C-875E-AA3BBDE0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1" y="137625"/>
            <a:ext cx="4811098" cy="64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370FF-8AE5-02B8-7BEA-7E88B853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31FC8-BE3D-55FD-9F80-D56F5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F79AE-00D3-147A-32C6-158A395C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18</dc:title>
  <dc:creator>Charles Seager</dc:creator>
  <cp:lastModifiedBy>Charles Seager</cp:lastModifiedBy>
  <cp:revision>1</cp:revision>
  <dcterms:created xsi:type="dcterms:W3CDTF">2023-03-13T16:34:07Z</dcterms:created>
  <dcterms:modified xsi:type="dcterms:W3CDTF">2023-10-17T21:21:44Z</dcterms:modified>
</cp:coreProperties>
</file>