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351F7-944A-4326-A7B7-79C9CE6B3F5E}" v="14" dt="2023-10-17T21:15:37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60B351F7-944A-4326-A7B7-79C9CE6B3F5E}"/>
    <pc:docChg chg="addSld modSld sldOrd">
      <pc:chgData name="Charles Seager" userId="b6090891032109d0" providerId="LiveId" clId="{60B351F7-944A-4326-A7B7-79C9CE6B3F5E}" dt="2023-10-17T21:15:37.842" v="16"/>
      <pc:docMkLst>
        <pc:docMk/>
      </pc:docMkLst>
      <pc:sldChg chg="addSp delSp modSp ord">
        <pc:chgData name="Charles Seager" userId="b6090891032109d0" providerId="LiveId" clId="{60B351F7-944A-4326-A7B7-79C9CE6B3F5E}" dt="2023-10-17T21:15:24.994" v="14"/>
        <pc:sldMkLst>
          <pc:docMk/>
          <pc:sldMk cId="915348976" sldId="267"/>
        </pc:sldMkLst>
        <pc:picChg chg="add mod">
          <ac:chgData name="Charles Seager" userId="b6090891032109d0" providerId="LiveId" clId="{60B351F7-944A-4326-A7B7-79C9CE6B3F5E}" dt="2023-10-17T21:13:49.839" v="4" actId="14100"/>
          <ac:picMkLst>
            <pc:docMk/>
            <pc:sldMk cId="915348976" sldId="267"/>
            <ac:picMk id="1026" creationId="{F3EFA2AD-0FA5-78EA-7676-CDF713FDE6C6}"/>
          </ac:picMkLst>
        </pc:picChg>
        <pc:picChg chg="add del mod">
          <ac:chgData name="Charles Seager" userId="b6090891032109d0" providerId="LiveId" clId="{60B351F7-944A-4326-A7B7-79C9CE6B3F5E}" dt="2023-10-17T21:14:37.862" v="8" actId="478"/>
          <ac:picMkLst>
            <pc:docMk/>
            <pc:sldMk cId="915348976" sldId="267"/>
            <ac:picMk id="1028" creationId="{94BE819D-BFAE-597A-3345-FB66959C208E}"/>
          </ac:picMkLst>
        </pc:picChg>
        <pc:picChg chg="add mod">
          <ac:chgData name="Charles Seager" userId="b6090891032109d0" providerId="LiveId" clId="{60B351F7-944A-4326-A7B7-79C9CE6B3F5E}" dt="2023-10-17T21:15:22.669" v="12" actId="1076"/>
          <ac:picMkLst>
            <pc:docMk/>
            <pc:sldMk cId="915348976" sldId="267"/>
            <ac:picMk id="1030" creationId="{8F2883A4-D553-18EA-3F6D-72990F94E5BB}"/>
          </ac:picMkLst>
        </pc:picChg>
      </pc:sldChg>
      <pc:sldChg chg="addSp new">
        <pc:chgData name="Charles Seager" userId="b6090891032109d0" providerId="LiveId" clId="{60B351F7-944A-4326-A7B7-79C9CE6B3F5E}" dt="2023-10-17T21:15:37.842" v="16"/>
        <pc:sldMkLst>
          <pc:docMk/>
          <pc:sldMk cId="2634090930" sldId="268"/>
        </pc:sldMkLst>
        <pc:picChg chg="add">
          <ac:chgData name="Charles Seager" userId="b6090891032109d0" providerId="LiveId" clId="{60B351F7-944A-4326-A7B7-79C9CE6B3F5E}" dt="2023-10-17T21:15:37.842" v="16"/>
          <ac:picMkLst>
            <pc:docMk/>
            <pc:sldMk cId="2634090930" sldId="268"/>
            <ac:picMk id="2050" creationId="{BC0739C1-DBB5-6115-44FB-C40466255C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7EEE-3F75-5A97-82E2-4F67CC9A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42FCD-5916-51D4-AF37-E0BF7B8C4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8B1D-CC0A-C564-84BD-16C4E0BD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03AE-72D8-DDA9-ACEB-47AF3D22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8036-7EC9-482A-409A-8984E6A4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5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73D9-86F9-9BF6-5F90-1D711CB0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6E33-9F02-E293-8B4F-F630351CD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7FFF8-FFB2-3E5F-235A-28F14EDC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939A-0513-000A-DF91-AA0E7105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FAF1D-3F68-E593-E405-3EF2049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ACFC2-3A0E-134B-22F6-CFC9CCCE5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8439C-B96A-5B94-9F84-AA207736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A674-64AE-4F3A-8818-FD374030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85A1D-E6D8-35A9-0980-116C83DD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E3DE-C364-9394-505C-0F7B6185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2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9D86-8B10-AF1C-50AB-61620A5F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2B78-A666-EEBF-8A56-026C29B7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518F-C944-4CCA-4152-5EE804F5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0DE4-BD11-8F88-D51D-C3DF06BF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6527-3F4F-6C43-15EE-ECCEF587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E90F-B334-1A74-B404-4A3ED289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6F215-ABBB-0EA4-EEFB-0136DFC7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4DC7A-7CD7-BF14-0DFF-F3C91FE2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320F-BDFE-D24D-8246-19B66F0F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512B-395A-7164-1467-04E45687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FE2C-5417-1F48-3787-A41A6018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3857-51B2-2111-9D11-E63039F39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D7D95-20DF-CB05-6C04-23740FF68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31E88-3CBD-792D-9B29-AE786E71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87874-DD98-35C9-82CA-7B12F3B0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B6642-A76E-86EF-3439-FC244DDE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8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4F19-1CA0-3800-6FF5-70917D29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1832C-39EE-F8A2-7421-5CB21B0D4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334D-1362-FA58-3385-925189E30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694A9-CB35-DF05-0B2D-8E56C4642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CBF46-30EA-42D8-F13D-743CC4723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F4395-0463-02EE-D15A-0FC59BA9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BAE98-051E-C247-80D5-34E1EB74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18317-8BBA-AF43-6C41-AC5FE0E9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A8F2-CAB7-5DC9-CFAD-F357F08E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9DC00-DB7C-EBEC-63C0-8B3B18D5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7EDA8-2FD1-525C-D798-2689C534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1AC0E-FE27-455D-9B9B-3F94BB16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D4AFB-5678-BE13-852A-B837B539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DFAA1-4900-00CE-2590-5695D245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37B6-A885-2BB3-5BCA-EAD014FC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3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616B-667C-2D84-D9E9-5F24A325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C242-3ACC-F381-6769-82D394AD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0622A-1D7F-E1E5-97CA-0FA83BCE8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0808-AD8F-352B-1F4E-F4C4D4C4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11D4-2944-A9F5-FDAF-D68A5C08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F99AD-E0CD-BC00-049D-F55AC5C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FA6C-E304-1BCF-EF59-D1448D95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55A50-E78A-5DB1-DA67-346B99F91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2407F-D82E-6777-6F9C-2C781A7E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6B1A1-93A8-A9FC-4AAB-1194DBD0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686B9-FBB8-23B2-4AEC-7E0ABC0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734A0-3668-A678-A7AC-2439853E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AD86C-DE3B-8FD5-0D82-226B7D17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8E7D9-1B3D-7EA1-8CA0-49421849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848B-0FCC-6D4B-26CD-3D4C222AB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CD50-FC10-41C1-8315-405E261DB4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3D5D-2440-1D77-CF4E-7595DA5B6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3C74-6B18-70FB-9285-ABDCDBC94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6A56-2FCB-4A8F-99EE-BD8D5912E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5C7B-8F0A-3E0E-E6A3-030F03959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1943B-EF34-4D1E-04FA-4F113A760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174D7-2D9B-E4BF-6DF4-85E9FFB1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1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55BD0-4F99-80F5-7F3C-4CEC0688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8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167B5-225B-ADE7-A712-D8BBCAAE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t's All Folks - Bugs Bunny - YouTube">
            <a:extLst>
              <a:ext uri="{FF2B5EF4-FFF2-40B4-BE49-F238E27FC236}">
                <a16:creationId xmlns:a16="http://schemas.microsoft.com/office/drawing/2014/main" id="{BC0739C1-DBB5-6115-44FB-C40466255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9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D85AFB-3E9C-74F4-9458-AA1C756C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8A214-84EC-8C51-CF15-9F1039EB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3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2CEE7-42D7-745F-F2B4-DF42B425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2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345EE-7BD8-514A-FD8D-E18B5052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7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38E27-ED2E-504A-C536-9FD020A9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05025-0F05-6B8C-E1ED-E0626619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 were bad, but now we're good. | /r/ShitPostCrusaders/ | JoJo's Bizarre  Adventure | Know Your Meme">
            <a:extLst>
              <a:ext uri="{FF2B5EF4-FFF2-40B4-BE49-F238E27FC236}">
                <a16:creationId xmlns:a16="http://schemas.microsoft.com/office/drawing/2014/main" id="{F3EFA2AD-0FA5-78EA-7676-CDF713FDE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670" y="179306"/>
            <a:ext cx="4696896" cy="63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ath Note Meme In Italiano">
            <a:extLst>
              <a:ext uri="{FF2B5EF4-FFF2-40B4-BE49-F238E27FC236}">
                <a16:creationId xmlns:a16="http://schemas.microsoft.com/office/drawing/2014/main" id="{8F2883A4-D553-18EA-3F6D-72990F94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57" y="317241"/>
            <a:ext cx="4761279" cy="62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34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5D24D-8C22-A361-5EBC-10320C86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PHY CH 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16</dc:title>
  <dc:creator>Charles Seager</dc:creator>
  <cp:lastModifiedBy>Charles Seager</cp:lastModifiedBy>
  <cp:revision>1</cp:revision>
  <dcterms:created xsi:type="dcterms:W3CDTF">2023-03-09T16:50:33Z</dcterms:created>
  <dcterms:modified xsi:type="dcterms:W3CDTF">2023-10-17T21:15:47Z</dcterms:modified>
</cp:coreProperties>
</file>