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9E762-4041-4012-B56C-8F9C3AE01385}" v="8" dt="2023-10-17T20:33:14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60B9E762-4041-4012-B56C-8F9C3AE01385}"/>
    <pc:docChg chg="delSld modSld sldOrd">
      <pc:chgData name="Charles Seager" userId="b6090891032109d0" providerId="LiveId" clId="{60B9E762-4041-4012-B56C-8F9C3AE01385}" dt="2023-10-17T20:33:14.553" v="10" actId="14100"/>
      <pc:docMkLst>
        <pc:docMk/>
      </pc:docMkLst>
      <pc:sldChg chg="addSp">
        <pc:chgData name="Charles Seager" userId="b6090891032109d0" providerId="LiveId" clId="{60B9E762-4041-4012-B56C-8F9C3AE01385}" dt="2023-10-17T20:17:56.834" v="0"/>
        <pc:sldMkLst>
          <pc:docMk/>
          <pc:sldMk cId="1929193884" sldId="265"/>
        </pc:sldMkLst>
        <pc:picChg chg="add">
          <ac:chgData name="Charles Seager" userId="b6090891032109d0" providerId="LiveId" clId="{60B9E762-4041-4012-B56C-8F9C3AE01385}" dt="2023-10-17T20:17:56.834" v="0"/>
          <ac:picMkLst>
            <pc:docMk/>
            <pc:sldMk cId="1929193884" sldId="265"/>
            <ac:picMk id="1026" creationId="{B4E9459D-0811-517C-7D78-5CF7046A6431}"/>
          </ac:picMkLst>
        </pc:picChg>
      </pc:sldChg>
      <pc:sldChg chg="addSp delSp modSp mod ord">
        <pc:chgData name="Charles Seager" userId="b6090891032109d0" providerId="LiveId" clId="{60B9E762-4041-4012-B56C-8F9C3AE01385}" dt="2023-10-17T20:33:14.553" v="10" actId="14100"/>
        <pc:sldMkLst>
          <pc:docMk/>
          <pc:sldMk cId="3302048061" sldId="266"/>
        </pc:sldMkLst>
        <pc:picChg chg="add mod">
          <ac:chgData name="Charles Seager" userId="b6090891032109d0" providerId="LiveId" clId="{60B9E762-4041-4012-B56C-8F9C3AE01385}" dt="2023-10-17T20:32:42.980" v="7" actId="1076"/>
          <ac:picMkLst>
            <pc:docMk/>
            <pc:sldMk cId="3302048061" sldId="266"/>
            <ac:picMk id="3" creationId="{C714D11F-B8D1-F347-A9E6-166F9987404F}"/>
          </ac:picMkLst>
        </pc:picChg>
        <pc:picChg chg="add del">
          <ac:chgData name="Charles Seager" userId="b6090891032109d0" providerId="LiveId" clId="{60B9E762-4041-4012-B56C-8F9C3AE01385}" dt="2023-10-17T20:32:25.412" v="5" actId="478"/>
          <ac:picMkLst>
            <pc:docMk/>
            <pc:sldMk cId="3302048061" sldId="266"/>
            <ac:picMk id="2050" creationId="{89FFE5A5-1CC4-8C18-9D5C-30EACFA10CFD}"/>
          </ac:picMkLst>
        </pc:picChg>
        <pc:picChg chg="add mod">
          <ac:chgData name="Charles Seager" userId="b6090891032109d0" providerId="LiveId" clId="{60B9E762-4041-4012-B56C-8F9C3AE01385}" dt="2023-10-17T20:33:14.553" v="10" actId="14100"/>
          <ac:picMkLst>
            <pc:docMk/>
            <pc:sldMk cId="3302048061" sldId="266"/>
            <ac:picMk id="2052" creationId="{3856720C-BB53-0989-A009-0CD104201F54}"/>
          </ac:picMkLst>
        </pc:picChg>
      </pc:sldChg>
      <pc:sldChg chg="del">
        <pc:chgData name="Charles Seager" userId="b6090891032109d0" providerId="LiveId" clId="{60B9E762-4041-4012-B56C-8F9C3AE01385}" dt="2023-10-17T20:18:08.456" v="3" actId="47"/>
        <pc:sldMkLst>
          <pc:docMk/>
          <pc:sldMk cId="284136786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42B3-D951-64DB-FFA9-EBAF22B14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0A0AF-B36C-F3EE-C5DE-5E10264D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37B3-AA68-CD15-BE4A-BFFE3C56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F43-DA67-43E5-8B72-D4751CAF7B4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6B78-2B85-F86B-6B53-79D2B1DF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144C-E08B-0758-E977-022ED573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16DA-166E-4C5F-9AD6-FFEDDC94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8C64-8F33-5CF3-99F5-DCA0310B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70890-4C2D-A080-AD3E-EF02CFC5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0F52F-0EF1-3402-2CBE-BE3F04EA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F43-DA67-43E5-8B72-D4751CAF7B4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43B5-71B2-E7D9-2699-D13EB571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940DB-91F3-5487-6602-D1219979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16DA-166E-4C5F-9AD6-FFEDDC94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B1AD7-E385-3A19-5092-73F9E1847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C4D95-E672-A0AC-DBDB-6FEF44E2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4B0A-6419-7DF7-6FD0-2F436FFB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F43-DA67-43E5-8B72-D4751CAF7B4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228C-4846-A69A-EA28-6F3FBD29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C6F0C-F19F-1FAF-CD66-847C6E7C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16DA-166E-4C5F-9AD6-FFEDDC94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6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5C99-D59D-E18B-DD60-0CBAFF0E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E3F8-AC95-6F41-F400-0FB35628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087DF-52D1-A515-3F7E-C78AA0EA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F43-DA67-43E5-8B72-D4751CAF7B4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774AA-8539-D8C5-04AE-CF1C2C56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CDD69-1B06-89F3-0035-2FB862C7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16DA-166E-4C5F-9AD6-FFEDDC94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7CCA-29E6-3FB9-00BD-CE2637C6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8F488-D70D-09AF-3F0A-DD7FFF91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AD50F-B94E-ED25-F386-0A3CEB5D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F43-DA67-43E5-8B72-D4751CAF7B4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9FE59-0F3B-3F1B-C427-1E68DC50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4D6D-0B6E-2109-88A3-CCCD068B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16DA-166E-4C5F-9AD6-FFEDDC94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00D2-8510-BC46-5F4E-3C7543EE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D2B4-E94A-15F6-E383-27063CB92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5C032-3C75-50F1-61C9-81529D85C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26387-4B93-6590-0B52-1728A856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F43-DA67-43E5-8B72-D4751CAF7B4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F83B1-FF70-98CD-D70C-AA645059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DF01A-1D9B-2C88-4480-5D7A7FED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16DA-166E-4C5F-9AD6-FFEDDC94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3647-1D82-DE90-4267-E3884FFF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FDB1B-9342-03A5-7894-CF74DE28E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8B31B-B8A5-A67D-FE7C-1151A3DB0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EF023-F570-A155-4701-8293CFD0E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A6D95-E187-9344-B9F2-ACF401426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47B4D-3BF1-D93F-12DB-216DC5C3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F43-DA67-43E5-8B72-D4751CAF7B4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4D004-F451-9770-355C-6C8853B3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11007-400B-AF50-F801-FCBAB6F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16DA-166E-4C5F-9AD6-FFEDDC94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FF04-E56C-A874-D2FE-8D8819DB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4CBC0-5EE3-7588-F42D-CBA50CF6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F43-DA67-43E5-8B72-D4751CAF7B4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39739-9CAA-26DF-0ACC-EFA3ADA3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D0C49-1AE0-CCF0-D308-C06C7501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16DA-166E-4C5F-9AD6-FFEDDC94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EAA69-8813-6ECE-5B05-65CDD74C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F43-DA67-43E5-8B72-D4751CAF7B4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FA3B-66E5-F6ED-FA22-20D761AB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1F748-8E71-947D-B648-F7F97802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16DA-166E-4C5F-9AD6-FFEDDC94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A77B-50D8-8085-D0C9-B9AB84A8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B2BB-FCC7-658A-05E7-1A8D2FD7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4D4CD-52A1-3212-FA2C-13D43D865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1A4D-E109-B22C-E234-BE6A303C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F43-DA67-43E5-8B72-D4751CAF7B4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DEA81-3408-11CE-E592-B7058AE2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BB800-B494-8941-1FEE-4506F976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16DA-166E-4C5F-9AD6-FFEDDC94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1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5488-E067-E7C0-2FF3-D862760E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757EF-EEAA-5120-1F72-F7EF339C7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A52D0-9D82-DEC4-FB03-46CB2F335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3C57-6743-7A03-E424-7D0B6775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F43-DA67-43E5-8B72-D4751CAF7B4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6C5E7-A174-7186-CC34-38752F54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74B0C-7D45-984D-B091-0C2811E4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16DA-166E-4C5F-9AD6-FFEDDC94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6E8F8-FE48-11D3-A49B-878FC9D4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7F945-34EC-D507-AD8E-600F93A8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B258-CC2D-4E6D-E2D3-5FA533051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BF43-DA67-43E5-8B72-D4751CAF7B4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9A24B-3721-F272-133C-3A9482F5F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6B39-23BF-D54E-5AB6-4691AF9CD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16DA-166E-4C5F-9AD6-FFEDDC94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94E2-A1C7-E707-0543-20463DBC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E3263-EBE0-CDE6-6B37-238CB472D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6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F1BB9A-110E-5E65-3FC8-62FD74F8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B4E9459D-0811-517C-7D78-5CF7046A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19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D41B2-9009-42D9-DB91-B8AD227C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1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92889-E50D-00FD-766B-14BDD9A2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7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EDE83-0E42-D8B0-C78C-3C7F65B5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A4E8C-0EB0-6A47-E7D7-A647F46A3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6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11B9B-41E8-F2FE-7EAE-4923F948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8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4D11F-B8D1-F347-A9E6-166F9987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14300"/>
            <a:ext cx="6810375" cy="6629400"/>
          </a:xfrm>
          <a:prstGeom prst="rect">
            <a:avLst/>
          </a:prstGeom>
        </p:spPr>
      </p:pic>
      <p:pic>
        <p:nvPicPr>
          <p:cNvPr id="2052" name="Picture 4" descr="Lloyd Asplund - MyWaifuList">
            <a:extLst>
              <a:ext uri="{FF2B5EF4-FFF2-40B4-BE49-F238E27FC236}">
                <a16:creationId xmlns:a16="http://schemas.microsoft.com/office/drawing/2014/main" id="{3856720C-BB53-0989-A009-0CD104201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"/>
            <a:ext cx="4305300" cy="67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4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1EB126-B427-0D80-BAAB-FB938956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1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681E6-6128-2EE8-E3A5-7545B3B5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7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PHY CH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3</dc:title>
  <dc:creator>Charles Seager</dc:creator>
  <cp:lastModifiedBy>Charles Seager</cp:lastModifiedBy>
  <cp:revision>1</cp:revision>
  <dcterms:created xsi:type="dcterms:W3CDTF">2023-03-08T16:03:57Z</dcterms:created>
  <dcterms:modified xsi:type="dcterms:W3CDTF">2023-10-17T20:33:24Z</dcterms:modified>
</cp:coreProperties>
</file>