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A2852-BBE4-41F5-9CBE-80937DAE049E}" v="10" dt="2023-10-17T21:27:09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B63A2852-BBE4-41F5-9CBE-80937DAE049E}"/>
    <pc:docChg chg="addSld delSld modSld">
      <pc:chgData name="Charles Seager" userId="b6090891032109d0" providerId="LiveId" clId="{B63A2852-BBE4-41F5-9CBE-80937DAE049E}" dt="2023-10-17T21:27:09.506" v="13" actId="1076"/>
      <pc:docMkLst>
        <pc:docMk/>
      </pc:docMkLst>
      <pc:sldChg chg="addSp modSp">
        <pc:chgData name="Charles Seager" userId="b6090891032109d0" providerId="LiveId" clId="{B63A2852-BBE4-41F5-9CBE-80937DAE049E}" dt="2023-10-17T21:26:17.056" v="5" actId="14100"/>
        <pc:sldMkLst>
          <pc:docMk/>
          <pc:sldMk cId="2807960032" sldId="265"/>
        </pc:sldMkLst>
        <pc:picChg chg="add mod">
          <ac:chgData name="Charles Seager" userId="b6090891032109d0" providerId="LiveId" clId="{B63A2852-BBE4-41F5-9CBE-80937DAE049E}" dt="2023-10-17T21:26:17.056" v="5" actId="14100"/>
          <ac:picMkLst>
            <pc:docMk/>
            <pc:sldMk cId="2807960032" sldId="265"/>
            <ac:picMk id="1026" creationId="{D2D7EDEC-048D-04C9-A60A-7EEDEA4945EC}"/>
          </ac:picMkLst>
        </pc:picChg>
      </pc:sldChg>
      <pc:sldChg chg="addSp modSp new">
        <pc:chgData name="Charles Seager" userId="b6090891032109d0" providerId="LiveId" clId="{B63A2852-BBE4-41F5-9CBE-80937DAE049E}" dt="2023-10-17T21:27:09.506" v="13" actId="1076"/>
        <pc:sldMkLst>
          <pc:docMk/>
          <pc:sldMk cId="287342320" sldId="266"/>
        </pc:sldMkLst>
        <pc:picChg chg="add mod">
          <ac:chgData name="Charles Seager" userId="b6090891032109d0" providerId="LiveId" clId="{B63A2852-BBE4-41F5-9CBE-80937DAE049E}" dt="2023-10-17T21:26:44.818" v="9" actId="14100"/>
          <ac:picMkLst>
            <pc:docMk/>
            <pc:sldMk cId="287342320" sldId="266"/>
            <ac:picMk id="2050" creationId="{3C0C8426-4DB8-AD90-5F4B-EED981818453}"/>
          </ac:picMkLst>
        </pc:picChg>
        <pc:picChg chg="add mod">
          <ac:chgData name="Charles Seager" userId="b6090891032109d0" providerId="LiveId" clId="{B63A2852-BBE4-41F5-9CBE-80937DAE049E}" dt="2023-10-17T21:27:09.506" v="13" actId="1076"/>
          <ac:picMkLst>
            <pc:docMk/>
            <pc:sldMk cId="287342320" sldId="266"/>
            <ac:picMk id="2052" creationId="{FF578897-3BA9-04E2-47E6-5E4BE0008F8B}"/>
          </ac:picMkLst>
        </pc:picChg>
      </pc:sldChg>
      <pc:sldChg chg="del">
        <pc:chgData name="Charles Seager" userId="b6090891032109d0" providerId="LiveId" clId="{B63A2852-BBE4-41F5-9CBE-80937DAE049E}" dt="2023-10-17T21:25:17.319" v="2" actId="47"/>
        <pc:sldMkLst>
          <pc:docMk/>
          <pc:sldMk cId="2447162233" sldId="266"/>
        </pc:sldMkLst>
      </pc:sldChg>
      <pc:sldChg chg="del">
        <pc:chgData name="Charles Seager" userId="b6090891032109d0" providerId="LiveId" clId="{B63A2852-BBE4-41F5-9CBE-80937DAE049E}" dt="2023-10-17T21:25:16.896" v="1" actId="47"/>
        <pc:sldMkLst>
          <pc:docMk/>
          <pc:sldMk cId="1539060038" sldId="267"/>
        </pc:sldMkLst>
      </pc:sldChg>
      <pc:sldChg chg="del">
        <pc:chgData name="Charles Seager" userId="b6090891032109d0" providerId="LiveId" clId="{B63A2852-BBE4-41F5-9CBE-80937DAE049E}" dt="2023-10-17T21:25:16.416" v="0" actId="47"/>
        <pc:sldMkLst>
          <pc:docMk/>
          <pc:sldMk cId="3519838958" sldId="268"/>
        </pc:sldMkLst>
      </pc:sldChg>
    </pc:docChg>
  </pc:docChgLst>
  <pc:docChgLst>
    <pc:chgData name="Charles Seager" userId="b6090891032109d0" providerId="LiveId" clId="{9CDA6790-4156-43C7-8829-4D114674A686}"/>
    <pc:docChg chg="modSld sldOrd">
      <pc:chgData name="Charles Seager" userId="b6090891032109d0" providerId="LiveId" clId="{9CDA6790-4156-43C7-8829-4D114674A686}" dt="2023-03-13T16:55:29.196" v="9"/>
      <pc:docMkLst>
        <pc:docMk/>
      </pc:docMkLst>
      <pc:sldChg chg="addSp mod">
        <pc:chgData name="Charles Seager" userId="b6090891032109d0" providerId="LiveId" clId="{9CDA6790-4156-43C7-8829-4D114674A686}" dt="2023-03-13T16:49:32.951" v="0" actId="22"/>
        <pc:sldMkLst>
          <pc:docMk/>
          <pc:sldMk cId="245722558" sldId="257"/>
        </pc:sldMkLst>
        <pc:picChg chg="add">
          <ac:chgData name="Charles Seager" userId="b6090891032109d0" providerId="LiveId" clId="{9CDA6790-4156-43C7-8829-4D114674A686}" dt="2023-03-13T16:49:32.951" v="0" actId="22"/>
          <ac:picMkLst>
            <pc:docMk/>
            <pc:sldMk cId="245722558" sldId="257"/>
            <ac:picMk id="3" creationId="{3F1D242F-2260-3E47-A3D4-5AAF40150B59}"/>
          </ac:picMkLst>
        </pc:picChg>
      </pc:sldChg>
      <pc:sldChg chg="addSp mod">
        <pc:chgData name="Charles Seager" userId="b6090891032109d0" providerId="LiveId" clId="{9CDA6790-4156-43C7-8829-4D114674A686}" dt="2023-03-13T16:50:19.088" v="1" actId="22"/>
        <pc:sldMkLst>
          <pc:docMk/>
          <pc:sldMk cId="3630475196" sldId="258"/>
        </pc:sldMkLst>
        <pc:picChg chg="add">
          <ac:chgData name="Charles Seager" userId="b6090891032109d0" providerId="LiveId" clId="{9CDA6790-4156-43C7-8829-4D114674A686}" dt="2023-03-13T16:50:19.088" v="1" actId="22"/>
          <ac:picMkLst>
            <pc:docMk/>
            <pc:sldMk cId="3630475196" sldId="258"/>
            <ac:picMk id="3" creationId="{4473EB56-B175-1021-5A70-D77086279263}"/>
          </ac:picMkLst>
        </pc:picChg>
      </pc:sldChg>
      <pc:sldChg chg="addSp mod">
        <pc:chgData name="Charles Seager" userId="b6090891032109d0" providerId="LiveId" clId="{9CDA6790-4156-43C7-8829-4D114674A686}" dt="2023-03-13T16:50:59.403" v="2" actId="22"/>
        <pc:sldMkLst>
          <pc:docMk/>
          <pc:sldMk cId="2012822570" sldId="259"/>
        </pc:sldMkLst>
        <pc:picChg chg="add">
          <ac:chgData name="Charles Seager" userId="b6090891032109d0" providerId="LiveId" clId="{9CDA6790-4156-43C7-8829-4D114674A686}" dt="2023-03-13T16:50:59.403" v="2" actId="22"/>
          <ac:picMkLst>
            <pc:docMk/>
            <pc:sldMk cId="2012822570" sldId="259"/>
            <ac:picMk id="3" creationId="{BFDAA31D-22CD-6689-4F81-805DD33006B8}"/>
          </ac:picMkLst>
        </pc:picChg>
      </pc:sldChg>
      <pc:sldChg chg="addSp mod">
        <pc:chgData name="Charles Seager" userId="b6090891032109d0" providerId="LiveId" clId="{9CDA6790-4156-43C7-8829-4D114674A686}" dt="2023-03-13T16:51:51.043" v="3" actId="22"/>
        <pc:sldMkLst>
          <pc:docMk/>
          <pc:sldMk cId="1077677155" sldId="260"/>
        </pc:sldMkLst>
        <pc:picChg chg="add">
          <ac:chgData name="Charles Seager" userId="b6090891032109d0" providerId="LiveId" clId="{9CDA6790-4156-43C7-8829-4D114674A686}" dt="2023-03-13T16:51:51.043" v="3" actId="22"/>
          <ac:picMkLst>
            <pc:docMk/>
            <pc:sldMk cId="1077677155" sldId="260"/>
            <ac:picMk id="3" creationId="{34180B37-F3D9-B3D1-5028-B29F33B76340}"/>
          </ac:picMkLst>
        </pc:picChg>
      </pc:sldChg>
      <pc:sldChg chg="addSp mod">
        <pc:chgData name="Charles Seager" userId="b6090891032109d0" providerId="LiveId" clId="{9CDA6790-4156-43C7-8829-4D114674A686}" dt="2023-03-13T16:52:35.739" v="4" actId="22"/>
        <pc:sldMkLst>
          <pc:docMk/>
          <pc:sldMk cId="843666826" sldId="261"/>
        </pc:sldMkLst>
        <pc:picChg chg="add">
          <ac:chgData name="Charles Seager" userId="b6090891032109d0" providerId="LiveId" clId="{9CDA6790-4156-43C7-8829-4D114674A686}" dt="2023-03-13T16:52:35.739" v="4" actId="22"/>
          <ac:picMkLst>
            <pc:docMk/>
            <pc:sldMk cId="843666826" sldId="261"/>
            <ac:picMk id="3" creationId="{96142457-099E-2AE9-283B-EBA7B39F4FA4}"/>
          </ac:picMkLst>
        </pc:picChg>
      </pc:sldChg>
      <pc:sldChg chg="addSp mod">
        <pc:chgData name="Charles Seager" userId="b6090891032109d0" providerId="LiveId" clId="{9CDA6790-4156-43C7-8829-4D114674A686}" dt="2023-03-13T16:53:19.261" v="5" actId="22"/>
        <pc:sldMkLst>
          <pc:docMk/>
          <pc:sldMk cId="3743049212" sldId="262"/>
        </pc:sldMkLst>
        <pc:picChg chg="add">
          <ac:chgData name="Charles Seager" userId="b6090891032109d0" providerId="LiveId" clId="{9CDA6790-4156-43C7-8829-4D114674A686}" dt="2023-03-13T16:53:19.261" v="5" actId="22"/>
          <ac:picMkLst>
            <pc:docMk/>
            <pc:sldMk cId="3743049212" sldId="262"/>
            <ac:picMk id="3" creationId="{62E158DC-BCFD-A8A9-AB88-AE7A5C6348F6}"/>
          </ac:picMkLst>
        </pc:picChg>
      </pc:sldChg>
      <pc:sldChg chg="addSp mod">
        <pc:chgData name="Charles Seager" userId="b6090891032109d0" providerId="LiveId" clId="{9CDA6790-4156-43C7-8829-4D114674A686}" dt="2023-03-13T16:54:08.942" v="6" actId="22"/>
        <pc:sldMkLst>
          <pc:docMk/>
          <pc:sldMk cId="3877029627" sldId="263"/>
        </pc:sldMkLst>
        <pc:picChg chg="add">
          <ac:chgData name="Charles Seager" userId="b6090891032109d0" providerId="LiveId" clId="{9CDA6790-4156-43C7-8829-4D114674A686}" dt="2023-03-13T16:54:08.942" v="6" actId="22"/>
          <ac:picMkLst>
            <pc:docMk/>
            <pc:sldMk cId="3877029627" sldId="263"/>
            <ac:picMk id="3" creationId="{EE023ACE-39A8-90F3-D69A-93C604AB22BA}"/>
          </ac:picMkLst>
        </pc:picChg>
      </pc:sldChg>
      <pc:sldChg chg="addSp mod ord">
        <pc:chgData name="Charles Seager" userId="b6090891032109d0" providerId="LiveId" clId="{9CDA6790-4156-43C7-8829-4D114674A686}" dt="2023-03-13T16:55:29.196" v="9"/>
        <pc:sldMkLst>
          <pc:docMk/>
          <pc:sldMk cId="3412243891" sldId="264"/>
        </pc:sldMkLst>
        <pc:picChg chg="add">
          <ac:chgData name="Charles Seager" userId="b6090891032109d0" providerId="LiveId" clId="{9CDA6790-4156-43C7-8829-4D114674A686}" dt="2023-03-13T16:54:49.437" v="7" actId="22"/>
          <ac:picMkLst>
            <pc:docMk/>
            <pc:sldMk cId="3412243891" sldId="264"/>
            <ac:picMk id="3" creationId="{F5EA9C2F-8FC2-01A7-EB12-BE361BB951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0650-4665-232B-B852-8B2533DE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66634-6ACB-5F29-8308-2CF20360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394-DAEA-EC23-5A72-CBE33EE1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F5D5-3FB6-7D4F-399D-86E62AFC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6ED3-000C-EF55-FC0B-AC4A2C86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7492-E65F-3288-04DA-0BE22921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9E35A-9D84-07CB-00A5-A472008B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E51C-357C-6C00-738D-FF0370CE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260F-26F5-99A7-D0CA-DC77B70D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6739-A524-1D1A-A06A-93BF2BE2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BCCC9-A528-FD0D-5A08-48503B93D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0007-25BC-CFD8-8309-0A3F95699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EF31-6EED-C04D-F438-99881D16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2942-CFAE-4FFF-01E4-2ECAC30D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ECCF-D4EA-968C-86E9-FA6EDF2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B11-58F6-03FD-2D39-347A2AD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DA75-F583-E991-CBE5-6F526E19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B76C-DA5A-D27A-98A5-2BB2E6E8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C062-63B1-8182-C41A-A3DEBB12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7BC8-3C80-8362-A1EA-71108A27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489C-0526-F78A-3C34-4D07C198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6650-7975-E892-806B-CC7A36CB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0801-E682-16BC-17DA-19D3313B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2F81-8F80-5809-90C4-E81479D3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5889-F43D-C834-0C41-14ED346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EAD4-EAC7-4880-58F7-7F788DD3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4456-F7D1-DBF7-D0CD-9083D7B44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7BDFF-793C-0F1D-5F13-4B6206C5D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18F6-0B03-4396-8945-5A033783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EA820-EF60-12FE-1E77-CF62417E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8EEB9-FD78-4B2D-F41D-EB55930E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2994-533E-CC7D-B372-3BCCEC43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5108-FA2B-7403-225D-207C6381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4C0E-6764-5B53-4747-CB19DE80F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62931-6938-E845-060C-76E07BE4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ACE1-0AAD-E0A9-6C78-17BCC58E6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01BD6-419A-93CC-7AD8-2B6A51F6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8D748-5B27-C366-CB3F-85697808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F82A3-C6AE-6F87-7849-C44B1826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1DFB-C38B-60A0-33E8-B274C532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36E1-4085-DED9-8AD7-05A556A5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9EB66-DD58-3AEF-418A-6C7BA2D3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6120-18B8-3E00-700B-7208DCD9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E9E96-54C7-958B-68CD-95416080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4EC0-12C4-DBB5-413D-D133F372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40C7-FFF4-2282-EFB7-8D25E569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D0F5-9DB6-B8BF-4A36-31C05A6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A299-C668-9C87-EF87-6881F151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6904-A948-C52F-A88F-F4CAF8AAF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ECBF-43CE-A062-AC6C-A98BFD2B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EAAB-6EB1-032C-575C-5E554F2E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3B1E-D3C0-7258-8E88-269990C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FCB2-C3F9-F221-3C6D-EA3C8958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5E8C6-CAFF-B0FF-EB72-5CB657F9B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78B1D-410C-96CC-B3C9-7DBB46B4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0430-F2DE-DFDB-9476-BBC6374E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85B5-3A34-7259-35D1-1BAF29BA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FBBF7-8661-B924-4CCB-C48F9DB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91E02-3468-0E57-4D08-4A75A529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A1C14-DAF8-7456-3A65-889CCD08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ACB4-F8B2-B376-DCC8-18B1B80E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8697-9DB4-4C75-9F0C-E2769C14D96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DF21-D892-3FBD-2874-2D5C2EC11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79DE3-BC76-7565-8818-49EB31BF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7F0B-9644-4C44-A8DE-9B39424D0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C84B-A578-3170-0D65-DA4CBE27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679A1-CE60-A36F-53CF-FC855B686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23ACE-39A8-90F3-D69A-93C604AB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ul Eater meme #1 by soleilnelson on DeviantArt">
            <a:extLst>
              <a:ext uri="{FF2B5EF4-FFF2-40B4-BE49-F238E27FC236}">
                <a16:creationId xmlns:a16="http://schemas.microsoft.com/office/drawing/2014/main" id="{D2D7EDEC-048D-04C9-A60A-7EEDEA49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7" y="275252"/>
            <a:ext cx="11420670" cy="64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6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D242F-2260-3E47-A3D4-5AAF4015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3EB56-B175-1021-5A70-D7708627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7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AA31D-22CD-6689-4F81-805DD330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th on Soul-Eater-Memes - DeviantArt">
            <a:extLst>
              <a:ext uri="{FF2B5EF4-FFF2-40B4-BE49-F238E27FC236}">
                <a16:creationId xmlns:a16="http://schemas.microsoft.com/office/drawing/2014/main" id="{3C0C8426-4DB8-AD90-5F4B-EED98181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3" y="153956"/>
            <a:ext cx="8193443" cy="655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l Eater Meme by SmileBecause on DeviantArt">
            <a:extLst>
              <a:ext uri="{FF2B5EF4-FFF2-40B4-BE49-F238E27FC236}">
                <a16:creationId xmlns:a16="http://schemas.microsoft.com/office/drawing/2014/main" id="{FF578897-3BA9-04E2-47E6-5E4BE000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27" y="284583"/>
            <a:ext cx="3144417" cy="62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80B37-F3D9-B3D1-5028-B29F33B7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142457-099E-2AE9-283B-EBA7B39F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158DC-BCFD-A8A9-AB88-AE7A5C63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A9C2F-8FC2-01A7-EB12-BE361BB9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4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PHY CH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20</dc:title>
  <dc:creator>Charles Seager</dc:creator>
  <cp:lastModifiedBy>Charles Seager</cp:lastModifiedBy>
  <cp:revision>1</cp:revision>
  <dcterms:created xsi:type="dcterms:W3CDTF">2023-03-13T16:47:27Z</dcterms:created>
  <dcterms:modified xsi:type="dcterms:W3CDTF">2023-10-17T21:27:14Z</dcterms:modified>
</cp:coreProperties>
</file>