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B9FC9-59A1-44AA-BA3D-1FD2CE7FE78A}" v="1" dt="2023-10-17T21:17:16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355B9FC9-59A1-44AA-BA3D-1FD2CE7FE78A}"/>
    <pc:docChg chg="delSld modSld sldOrd">
      <pc:chgData name="Charles Seager" userId="b6090891032109d0" providerId="LiveId" clId="{355B9FC9-59A1-44AA-BA3D-1FD2CE7FE78A}" dt="2023-10-17T21:19:18.498" v="16" actId="47"/>
      <pc:docMkLst>
        <pc:docMk/>
      </pc:docMkLst>
      <pc:sldChg chg="addSp">
        <pc:chgData name="Charles Seager" userId="b6090891032109d0" providerId="LiveId" clId="{355B9FC9-59A1-44AA-BA3D-1FD2CE7FE78A}" dt="2023-10-17T21:17:16.584" v="0"/>
        <pc:sldMkLst>
          <pc:docMk/>
          <pc:sldMk cId="2959566654" sldId="268"/>
        </pc:sldMkLst>
        <pc:picChg chg="add">
          <ac:chgData name="Charles Seager" userId="b6090891032109d0" providerId="LiveId" clId="{355B9FC9-59A1-44AA-BA3D-1FD2CE7FE78A}" dt="2023-10-17T21:17:16.584" v="0"/>
          <ac:picMkLst>
            <pc:docMk/>
            <pc:sldMk cId="2959566654" sldId="268"/>
            <ac:picMk id="1026" creationId="{E63132E3-47AE-0B1B-443F-F83B7CEDBE76}"/>
          </ac:picMkLst>
        </pc:picChg>
      </pc:sldChg>
      <pc:sldChg chg="addSp modSp mod ord">
        <pc:chgData name="Charles Seager" userId="b6090891032109d0" providerId="LiveId" clId="{355B9FC9-59A1-44AA-BA3D-1FD2CE7FE78A}" dt="2023-10-17T21:19:11.335" v="13" actId="14100"/>
        <pc:sldMkLst>
          <pc:docMk/>
          <pc:sldMk cId="3979361206" sldId="269"/>
        </pc:sldMkLst>
        <pc:picChg chg="add mod">
          <ac:chgData name="Charles Seager" userId="b6090891032109d0" providerId="LiveId" clId="{355B9FC9-59A1-44AA-BA3D-1FD2CE7FE78A}" dt="2023-10-17T21:18:13.520" v="8" actId="14100"/>
          <ac:picMkLst>
            <pc:docMk/>
            <pc:sldMk cId="3979361206" sldId="269"/>
            <ac:picMk id="3" creationId="{AA148619-543D-E587-7186-510E196DF1B8}"/>
          </ac:picMkLst>
        </pc:picChg>
        <pc:picChg chg="add mod">
          <ac:chgData name="Charles Seager" userId="b6090891032109d0" providerId="LiveId" clId="{355B9FC9-59A1-44AA-BA3D-1FD2CE7FE78A}" dt="2023-10-17T21:19:11.335" v="13" actId="14100"/>
          <ac:picMkLst>
            <pc:docMk/>
            <pc:sldMk cId="3979361206" sldId="269"/>
            <ac:picMk id="5" creationId="{32EBFC8A-F81F-4957-0FEB-8111FAAB7A5E}"/>
          </ac:picMkLst>
        </pc:picChg>
      </pc:sldChg>
      <pc:sldChg chg="del">
        <pc:chgData name="Charles Seager" userId="b6090891032109d0" providerId="LiveId" clId="{355B9FC9-59A1-44AA-BA3D-1FD2CE7FE78A}" dt="2023-10-17T21:19:18.498" v="16" actId="47"/>
        <pc:sldMkLst>
          <pc:docMk/>
          <pc:sldMk cId="2996508430" sldId="270"/>
        </pc:sldMkLst>
      </pc:sldChg>
      <pc:sldChg chg="del">
        <pc:chgData name="Charles Seager" userId="b6090891032109d0" providerId="LiveId" clId="{355B9FC9-59A1-44AA-BA3D-1FD2CE7FE78A}" dt="2023-10-17T21:19:18.107" v="15" actId="47"/>
        <pc:sldMkLst>
          <pc:docMk/>
          <pc:sldMk cId="3778881176" sldId="271"/>
        </pc:sldMkLst>
      </pc:sldChg>
      <pc:sldChg chg="del">
        <pc:chgData name="Charles Seager" userId="b6090891032109d0" providerId="LiveId" clId="{355B9FC9-59A1-44AA-BA3D-1FD2CE7FE78A}" dt="2023-10-17T21:19:17.805" v="14" actId="47"/>
        <pc:sldMkLst>
          <pc:docMk/>
          <pc:sldMk cId="373230405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F972-9630-7F89-2C47-55746DDB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B52B0-7A8B-A1FC-BCB7-DE05DBB5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459F-EC46-BA9B-D356-EE4B4DDB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D1BE-4D15-D02D-D7FB-B3A9EE0D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7F3C-0593-BD42-B2E7-D40412D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75E5-5B39-88D1-B31A-32061BD4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BE096-6BDF-F81E-C536-63C35E84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D1AE-29E2-48BC-52AF-46B6EB2F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D868-707C-09B9-A8EF-1C78A71A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686A-AEDD-B0FB-92D6-4A9F565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DEDFF-7A2D-1AC0-59F9-F31D6166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C9277-AE32-C846-34AD-0C1A13451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070D-B978-832E-F296-0C4D10F4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4C4D-ED33-96CC-AB7C-203321DC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C914-827C-94C6-6EE9-D7BD9CAD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3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C6CF-ACC9-5D91-A6E8-219DCA37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07E1-981D-C706-1FFA-91E79660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1AAE-6A15-DE10-4D17-4004577B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CFC1-150A-9FD2-9BA0-306EF8E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7D3B-6AF5-21CA-B212-C7F4BD3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4D4-BA9A-8A53-8932-5B8DA94B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AAAA-4496-92B7-B9E5-B3409042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66EE-FC97-F5AC-72B1-09C9F345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FDF6-B3E4-E814-0788-6FA5665D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8936-B7F5-AD24-D11F-F6062AA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C8FF-82FA-2657-07EC-71C4D2B2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D43B-4D6A-5198-2092-D6AE5242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58AF-9CDE-378D-2DC9-3FEA319A6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753C1-C8E0-B116-CBFD-B48D773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A280A-FAE5-FC17-CC5F-56A0728A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20B9-C07E-88B4-6280-3DA209B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3779-30E5-6426-3D3B-E3F73782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6751-5184-BC80-631D-B813223A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78F80-894E-7190-8778-CE637DC2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FF363-94FD-5B56-6072-C02ABEE93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00955-B25B-7E6A-2C69-9F3D4AC59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C386F-CDA7-30F6-75F8-5604BCEC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C2DC2-624B-B6EE-0CB0-F937B8FD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67B22-D885-9B8E-5D79-ABE139BD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D6D5-96FC-C27F-6477-E4E66226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E3E9B-2359-F68E-1C70-0041D991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B98D5-FC79-19BE-BC00-DA6B38B2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BC253-C25A-0069-21CE-7AE9532B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67D41-71A8-A5F0-D270-80A11964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DC374-4FFA-8901-9282-FFDAB21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9C6CE-F6C5-DBFD-FC8F-3D97A74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9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F06-F6FE-7ED0-F844-1E77EA7F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AFC0-C463-DD48-AF5E-E06F206B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BC9DD-1986-D519-3792-DB5E677E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E844F-49CF-7B98-773A-4E1EE875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A153-9E77-1A97-5EAC-0E215F67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6208-C61D-F770-383E-AA3FA63D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37E9-C8AD-09F0-932F-7ACE174B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C4D2-AAD7-DC17-43E2-22625FFF7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317A-D54D-6EE3-4398-49711ABC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135C-D70E-9AD3-C86E-148A3772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BE8D-E0BA-680E-70FD-952A7618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841B-62A3-BB12-BAA9-F2629B75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21D81-0F71-8D02-8EF9-83C78444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BAC55-E5F7-F300-547D-354E8CDD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F7C7-5A94-7770-79CC-E88A176F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3730-DA45-4AF1-8F8A-06C731F563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2BD3-A21A-00A8-047A-AC1327A4D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12E6-B870-6184-D21B-2B87E8B9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8982-D374-4C42-9FA8-B3BB8BDA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1D4-5697-1343-A777-C4BBD1D14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08B6-9EC0-E5A8-9659-A247D71D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C597F-5F87-E2A9-119C-5DCBBCAA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8F80B-673C-B43D-DC42-0C12C361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ED0F5-8368-2211-4DD1-09BA0581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50D49-0E81-97B1-B5B5-36500880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E63132E3-47AE-0B1B-443F-F83B7CED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E611D-E114-2990-46EF-892A3345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1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A9D84-525C-7F2B-FEE9-74ECD0F3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A0BDD-30C7-7C98-A327-8C870128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D5DA1-3972-B7F2-6948-653FA43C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B91C4-63A6-81F0-03A3-7C7C867D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4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6FA88-D074-EB49-7A23-486FAE5E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48619-543D-E587-7186-510E196D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1" y="205274"/>
            <a:ext cx="5054182" cy="6288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BFC8A-F81F-4957-0FEB-8111FAAB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1" y="173647"/>
            <a:ext cx="6469244" cy="64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48FAA-ABA9-76DA-485B-21C31C60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PHY CH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17</dc:title>
  <dc:creator>Charles Seager</dc:creator>
  <cp:lastModifiedBy>Charles Seager</cp:lastModifiedBy>
  <cp:revision>1</cp:revision>
  <dcterms:created xsi:type="dcterms:W3CDTF">2023-03-09T16:58:37Z</dcterms:created>
  <dcterms:modified xsi:type="dcterms:W3CDTF">2023-10-17T21:19:21Z</dcterms:modified>
</cp:coreProperties>
</file>