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2A067-F739-48DF-899F-3D1EAD0F1F9C}" v="1" dt="2023-10-17T21:07:31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D6D2A067-F739-48DF-899F-3D1EAD0F1F9C}"/>
    <pc:docChg chg="addSld modSld">
      <pc:chgData name="Charles Seager" userId="b6090891032109d0" providerId="LiveId" clId="{D6D2A067-F739-48DF-899F-3D1EAD0F1F9C}" dt="2023-10-17T21:07:31.126" v="1"/>
      <pc:docMkLst>
        <pc:docMk/>
      </pc:docMkLst>
      <pc:sldChg chg="addSp new">
        <pc:chgData name="Charles Seager" userId="b6090891032109d0" providerId="LiveId" clId="{D6D2A067-F739-48DF-899F-3D1EAD0F1F9C}" dt="2023-10-17T21:07:31.126" v="1"/>
        <pc:sldMkLst>
          <pc:docMk/>
          <pc:sldMk cId="2518635735" sldId="271"/>
        </pc:sldMkLst>
        <pc:picChg chg="add">
          <ac:chgData name="Charles Seager" userId="b6090891032109d0" providerId="LiveId" clId="{D6D2A067-F739-48DF-899F-3D1EAD0F1F9C}" dt="2023-10-17T21:07:31.126" v="1"/>
          <ac:picMkLst>
            <pc:docMk/>
            <pc:sldMk cId="2518635735" sldId="271"/>
            <ac:picMk id="1026" creationId="{802C1C05-2D54-0811-5A08-C651322F1727}"/>
          </ac:picMkLst>
        </pc:picChg>
      </pc:sldChg>
    </pc:docChg>
  </pc:docChgLst>
  <pc:docChgLst>
    <pc:chgData name="Charles Seager" userId="b6090891032109d0" providerId="LiveId" clId="{6AFA1968-E711-4225-93C1-82BA2537B3D8}"/>
    <pc:docChg chg="addSld modSld sldOrd">
      <pc:chgData name="Charles Seager" userId="b6090891032109d0" providerId="LiveId" clId="{6AFA1968-E711-4225-93C1-82BA2537B3D8}" dt="2023-03-08T17:25:55.363" v="11" actId="20577"/>
      <pc:docMkLst>
        <pc:docMk/>
      </pc:docMkLst>
      <pc:sldChg chg="modSp new mod ord">
        <pc:chgData name="Charles Seager" userId="b6090891032109d0" providerId="LiveId" clId="{6AFA1968-E711-4225-93C1-82BA2537B3D8}" dt="2023-03-08T17:25:55.363" v="11" actId="20577"/>
        <pc:sldMkLst>
          <pc:docMk/>
          <pc:sldMk cId="2365905945" sldId="270"/>
        </pc:sldMkLst>
        <pc:spChg chg="mod">
          <ac:chgData name="Charles Seager" userId="b6090891032109d0" providerId="LiveId" clId="{6AFA1968-E711-4225-93C1-82BA2537B3D8}" dt="2023-03-08T17:25:55.363" v="11" actId="20577"/>
          <ac:spMkLst>
            <pc:docMk/>
            <pc:sldMk cId="2365905945" sldId="270"/>
            <ac:spMk id="2" creationId="{B7BB8386-DBE9-5971-2EDE-D4B90D1139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AAF0-E2AB-F0DE-DB3E-7AD04169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7C4CD-A00A-E9F8-3F8A-50E286D7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4B6E-DBDF-091F-A032-13CC39D4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07DB-66A0-8B15-DFE4-12772F9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042A-969B-2BBC-253B-B676296E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7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8474-3D07-5E8B-7A8B-5B0DC253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FA0E3-027C-854C-8880-B1DC6DE9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C707-E3B0-9F3B-4B70-3388774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0C09-F9CF-B21B-55AA-DF117DE8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1E7D-484C-B16C-B755-01BA282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6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D4235-07FE-5F7A-D33B-165EE5C5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9CDE-B967-3F1C-D4A8-C42CBB95E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A981-E606-F96A-7262-5B1E6C3C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7D11-CA98-04CA-C1ED-A201208A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9D52-534B-6742-89F9-F46017EA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D18C-905D-C495-BFB0-9FE734E2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64DC-CDED-2381-34E2-59BC351E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5F37-F8DD-7828-B538-ABE0AA7E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79E4A-8EDD-CBD2-4752-555F685B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FCFA-7930-CBFB-8FC4-61D3DB69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424E-BC26-96F1-79AF-EFEDCF0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495BF-6D98-B2DF-F35E-E38793EB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9541-02A5-B424-7302-ED1171F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AD3E-BBA8-50CE-71EF-CEA75A43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3CD9-DE59-18BC-37DC-944F7C8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B8EC-ADC1-7D04-F4DC-8BBCAE7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7698-949C-2B82-2298-AF46DA992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A06BC-8217-A171-1497-D7599507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4295-6946-66C9-4071-BDFC7166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118A9-4F7A-4EC6-1657-3B016BA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A02A-CC84-2083-CC6D-E0690B0B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57F0-75B3-B8A7-C9FC-19D8EF37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D789-0D73-3AE8-16A1-6382609B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A233-51F3-7F1E-9473-FC9582C9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C9D51-3075-BEDC-1442-1A5E77B9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97B8A-5A4D-CCE9-BA70-87CE85A0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56E53-842C-8415-6529-118DF098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408EA-8314-5DAB-3267-44737C91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C37FC-CF9F-F328-D09E-C9E798E3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630D-9F7B-1DB7-D123-E48EF854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63901-B03C-F978-F883-4B315148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17C0F-ADD8-285A-C312-4FC20210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F4756-E6F7-7858-F64E-BC21D458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CF45-B5D0-802A-5A0A-992FAC8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58EE5-1865-6B66-5745-1FAAF9DA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A520-53C8-0345-5057-CC09231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5134-5B3E-ED1E-373E-8AACA64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2867-66AC-84C1-A10D-BD925BD1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D3BD1-7B42-AC32-495E-1D039A42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A6D1-8749-D0DB-B078-7E5F2EBD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3CDB-3604-9E80-341B-E3D3EC1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2AFC-E8D1-A2CC-F9B0-8DB747D9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DA3A-0561-DDE3-691F-823C453C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E8148-D19B-676C-4E4F-00F18A75B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8B26A-66DE-30DF-A335-238F940C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6682-D2C2-1C26-DC0D-9364D2E6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5A970-4A40-7A04-D86D-8E2E66A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8A33C-4592-74D7-E3CC-94E66C48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8FE5F-0A11-B90A-2B82-236780C4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E762-D93C-6AE0-CFE4-B76161F92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6971-EB1A-6743-544F-B74EE2A54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8788-A03D-40EB-9955-CAE060387E7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7828-852C-32E4-D1A5-2F3ED4C4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3FB3-2C57-9504-5946-FA824C736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108A-6BCA-475D-A729-5873DC5F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8386-DBE9-5971-2EDE-D4B90D113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8847-EF06-FB0B-5EF9-66977B824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0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DB2A2-EF16-4B71-0A77-A580C595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6674B-8B06-8EA0-C97E-948D4D93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6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E1118-1A9D-DCB5-18AA-DEA420E6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0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0E764-29F0-0FD1-B085-B58A95BF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4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9B39B-7287-A09D-1168-A6CB784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1BCF7-621A-DE4B-E2B0-5D770EAE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 Minutes of Bizarre JoJo Memes - YouTube">
            <a:extLst>
              <a:ext uri="{FF2B5EF4-FFF2-40B4-BE49-F238E27FC236}">
                <a16:creationId xmlns:a16="http://schemas.microsoft.com/office/drawing/2014/main" id="{802C1C05-2D54-0811-5A08-C651322F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63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B2DE-08E7-BF6E-5BFD-308A285FC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 CH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EB967-43BE-AE41-A8F4-388012D97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7720-0270-8EF1-D3AE-28574D77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77F41-A23D-56DE-4954-D40D861D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302B1-2BA4-8F7A-0DC0-8FB7F763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FA780-C581-C0AA-DFAD-AE37F994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C7112-D99E-C2F0-F262-AE920F6FD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9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BE70D-28C0-C8A6-ACB0-53C397FB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5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719F0-16C6-40AA-5275-D4C8EF8A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387B8-7785-276D-8B4B-EDADC22F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7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PHY CH 14</vt:lpstr>
      <vt:lpstr>PHY CH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CH 14</dc:title>
  <dc:creator>Charles Seager</dc:creator>
  <cp:lastModifiedBy>Charles Seager</cp:lastModifiedBy>
  <cp:revision>1</cp:revision>
  <dcterms:created xsi:type="dcterms:W3CDTF">2023-03-08T17:17:52Z</dcterms:created>
  <dcterms:modified xsi:type="dcterms:W3CDTF">2023-10-17T21:07:35Z</dcterms:modified>
</cp:coreProperties>
</file>