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D834-DC4B-1C5C-71C3-4EB4BD0A4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5AF35-CDD8-B125-9AFF-F7737F085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6372A-156B-4106-4D73-3F35BFD0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6572-C135-46EC-B917-613AE3FE36C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3A602-C218-2D12-0A08-60EB23F4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46AD2-0CC0-EF42-D602-4D3C80C8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54DE-CF33-4CD8-93D6-6BDE44E4A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0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CD1E-6B34-F3E4-8C40-8781E573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88CF0-4A71-A4FC-9531-3AB729D23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839DC-4896-4E7D-B2F7-99AB9D1A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6572-C135-46EC-B917-613AE3FE36C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BD01C-B4FA-D278-458D-9D72876C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8B288-A572-54F4-EBB2-E8E52E7E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54DE-CF33-4CD8-93D6-6BDE44E4A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3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3378C-9A09-FC94-EDF9-0143F23B7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168DA-AF4C-6F5A-040E-663CE53AA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98474-6A4C-E9A0-2D27-1380C40D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6572-C135-46EC-B917-613AE3FE36C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D46CE-71BA-FC58-CE7F-62727034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42A27-1D48-D1A9-B07D-69657BE2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54DE-CF33-4CD8-93D6-6BDE44E4A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2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4ED9-3089-9360-5972-6D4A62DA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7B3C-43BF-EBC1-171D-A66C45C7D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BCEB4-C697-70C2-C8A9-C4799555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6572-C135-46EC-B917-613AE3FE36C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DA2FD-A83E-8769-54FF-796432B3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1D3D2-B66D-339F-8C3E-3B29AAF2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54DE-CF33-4CD8-93D6-6BDE44E4A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5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8DC0-2768-3189-B0D5-345280A8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4ACCA-F8C8-5268-0AB4-C5335131C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07571-82F0-787E-88B2-5F99B80F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6572-C135-46EC-B917-613AE3FE36C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34B2F-5ABC-D4C8-0800-A9B25CB6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3189-6BC5-4831-380C-4BDDEE0F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54DE-CF33-4CD8-93D6-6BDE44E4A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2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3A69-1B02-F058-2D1C-B8264128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02CDA-7ACE-B858-0087-5AFC4E122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2F077-6066-B4B8-B023-8DBD3B71E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39C8F-8DDA-0E27-065E-A1DD2BD0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6572-C135-46EC-B917-613AE3FE36C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2BFCA-579F-D9CA-BB42-EF24B65D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50116-56C2-FC59-48F4-7E89D2F7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54DE-CF33-4CD8-93D6-6BDE44E4A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7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4974-0AB0-473F-4300-6DAD1EE41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4305D-65A0-9F20-A987-B5843C9DA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9EC91-3E9C-DC10-40B9-93524CA95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4EE4F-7A2E-A30A-3FFC-26AFD3A30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BDA48-92D6-30C3-EDBB-7BDF2B7D4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84AA5-B919-FE0C-BF5D-66CAE0D5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6572-C135-46EC-B917-613AE3FE36C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458D5-00FB-B400-2720-5B6C00C8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18B51-8AC1-36B1-244F-FD0EFD33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54DE-CF33-4CD8-93D6-6BDE44E4A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4F80-A19D-64F5-46AD-FCD188A3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B7475-3610-3EE4-F91A-4D8BCCD2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6572-C135-46EC-B917-613AE3FE36C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3B52E-6193-4088-7701-B18621C4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27776-CFD3-1FF5-689E-77DFE709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54DE-CF33-4CD8-93D6-6BDE44E4A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9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BB0A9-C519-94B4-ACEA-1F203205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6572-C135-46EC-B917-613AE3FE36C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5DF57-F2E4-10DE-E4C6-7E3637FC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04652-0282-864B-8C78-4EECBC2E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54DE-CF33-4CD8-93D6-6BDE44E4A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8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AD4B-9D77-9897-3FF7-489CB02E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C786D-B8B5-B74E-21BA-B42995066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5E480-1304-4099-9494-3F703D080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6DFCA-F198-B005-17CD-332C18C0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6572-C135-46EC-B917-613AE3FE36C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AFC83-8BEA-D925-6590-AB7B2EA6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DFF91-2F6B-2D6F-0706-7DCA92C8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54DE-CF33-4CD8-93D6-6BDE44E4A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4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236C-6BC8-C331-096E-9BE16C2B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FAB92-71DD-60C1-E6AB-803107AE8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4F060-28E5-1B39-162F-4121371E7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F5D33-84CC-C1BC-7236-31D2A897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6572-C135-46EC-B917-613AE3FE36C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CD995-EB46-5035-F0A2-6721C328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0DF73-AD03-88B5-2B63-02BF8D85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54DE-CF33-4CD8-93D6-6BDE44E4A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0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9FF45-59EC-767C-FF5C-62CC5036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E2500-3FBD-2FBA-2337-7120FA4D3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958BC-3BAA-FCB2-E6EF-62A0BD51C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F6572-C135-46EC-B917-613AE3FE36C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358A9-721E-FD02-D77D-B9D2AC2D7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2EF99-F5B8-D98F-6859-7940A9A28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F54DE-CF33-4CD8-93D6-6BDE44E4A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9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2893-F6B2-E3B2-3A9E-7465297B0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Physics 1 </a:t>
            </a:r>
            <a:r>
              <a:rPr lang="en-US" dirty="0" err="1"/>
              <a:t>ch</a:t>
            </a:r>
            <a:r>
              <a:rPr lang="en-US" dirty="0"/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68B93-E95F-EBC6-318E-0670B5F773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95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73A82C-A870-EFC1-87D3-E9682E125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9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FB3425-DF7B-9309-A595-E61702371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1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D0851E-B4BC-4A00-25D3-5AF0142F4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5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875A83-8167-88DD-0568-0BE76A300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9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BA7EAE-B3CA-7C8F-17EF-36D45855E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1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A20150-13FB-336C-43A1-1A2E6076F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4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7B75D0-B6E8-265B-C67E-444D290FF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2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685A63-47E6-A618-948B-249E0E759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2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D3C7C8-D1A6-6950-295A-E35C9D268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7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Physics 1 ch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1 ch 1</dc:title>
  <dc:creator>Charles Seager</dc:creator>
  <cp:lastModifiedBy>Charles Seager</cp:lastModifiedBy>
  <cp:revision>1</cp:revision>
  <dcterms:created xsi:type="dcterms:W3CDTF">2023-03-07T15:11:12Z</dcterms:created>
  <dcterms:modified xsi:type="dcterms:W3CDTF">2023-03-07T15:19:11Z</dcterms:modified>
</cp:coreProperties>
</file>