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1ACA7-FECB-4846-8429-1B2F4D8C0EB7}" v="4" dt="2023-10-17T20:37:15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EAF1ACA7-FECB-4846-8429-1B2F4D8C0EB7}"/>
    <pc:docChg chg="modSld sldOrd">
      <pc:chgData name="Charles Seager" userId="b6090891032109d0" providerId="LiveId" clId="{EAF1ACA7-FECB-4846-8429-1B2F4D8C0EB7}" dt="2023-10-17T20:37:15.392" v="10" actId="14100"/>
      <pc:docMkLst>
        <pc:docMk/>
      </pc:docMkLst>
      <pc:sldChg chg="addSp">
        <pc:chgData name="Charles Seager" userId="b6090891032109d0" providerId="LiveId" clId="{EAF1ACA7-FECB-4846-8429-1B2F4D8C0EB7}" dt="2023-10-17T20:35:17.436" v="0"/>
        <pc:sldMkLst>
          <pc:docMk/>
          <pc:sldMk cId="1416381277" sldId="260"/>
        </pc:sldMkLst>
        <pc:picChg chg="add">
          <ac:chgData name="Charles Seager" userId="b6090891032109d0" providerId="LiveId" clId="{EAF1ACA7-FECB-4846-8429-1B2F4D8C0EB7}" dt="2023-10-17T20:35:17.436" v="0"/>
          <ac:picMkLst>
            <pc:docMk/>
            <pc:sldMk cId="1416381277" sldId="260"/>
            <ac:picMk id="1026" creationId="{3DD2CC77-8525-18B2-D53D-33A0FF6B3762}"/>
          </ac:picMkLst>
        </pc:picChg>
      </pc:sldChg>
      <pc:sldChg chg="addSp modSp mod ord">
        <pc:chgData name="Charles Seager" userId="b6090891032109d0" providerId="LiveId" clId="{EAF1ACA7-FECB-4846-8429-1B2F4D8C0EB7}" dt="2023-10-17T20:37:15.392" v="10" actId="14100"/>
        <pc:sldMkLst>
          <pc:docMk/>
          <pc:sldMk cId="4099740929" sldId="261"/>
        </pc:sldMkLst>
        <pc:picChg chg="add mod">
          <ac:chgData name="Charles Seager" userId="b6090891032109d0" providerId="LiveId" clId="{EAF1ACA7-FECB-4846-8429-1B2F4D8C0EB7}" dt="2023-10-17T20:36:42.777" v="7" actId="14100"/>
          <ac:picMkLst>
            <pc:docMk/>
            <pc:sldMk cId="4099740929" sldId="261"/>
            <ac:picMk id="3" creationId="{21031081-AB1A-C5FA-81FB-6D62DFC44A6D}"/>
          </ac:picMkLst>
        </pc:picChg>
        <pc:picChg chg="add mod">
          <ac:chgData name="Charles Seager" userId="b6090891032109d0" providerId="LiveId" clId="{EAF1ACA7-FECB-4846-8429-1B2F4D8C0EB7}" dt="2023-10-17T20:37:15.392" v="10" actId="14100"/>
          <ac:picMkLst>
            <pc:docMk/>
            <pc:sldMk cId="4099740929" sldId="261"/>
            <ac:picMk id="2050" creationId="{57E03E7C-7046-231D-22AE-F825CD2B54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E45D-D33F-3E76-4C02-04AC0B878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D3F30-3027-3CEF-16B5-169A7FDD7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6709-F467-0151-D332-86DE036D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60818-23E7-8917-882F-66FA33FA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2531E-1AB9-8839-DF5A-093D632D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8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CAD9-92EB-3333-1888-55818EA4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58752-27AB-6048-896A-90A50D5D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F686-778B-73D3-FA1D-05C36490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EA97-10FA-CBA9-4AF9-AFAE26D5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88E5-0DB1-F7BD-2835-F306EFF1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A990A-1208-A6CE-D05D-296AA7D93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CD568-7699-C236-3D4A-76093492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CD25E-C4CA-A84F-5DFA-57B6A868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B945B-A405-FF62-A3AC-8AB3B510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3FF6-5A75-F9DF-74B8-AAB0A18C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910-C029-EAFF-BDB6-63E77578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BD63-AEB1-25BA-7AF7-25732B6D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F95E-E59C-F636-8940-128B4B7A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0CAC-B384-0298-B5B7-ABFA9E7A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9335-FAB9-E0EB-0EC7-3C264E0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DB46-02A4-A348-4A0D-76D38D26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90AF-976C-AC2A-B3DA-9F76545B2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00384-394B-E038-E731-A37381FA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42F0-6213-1439-F19F-615C3DA5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DBBF-5AA7-3C91-0176-15ADE042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31BB-5D10-72F9-09E8-E8C7C6FB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322E-B0B2-A7FC-D1A3-744559DE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B366-D03D-2C00-5F6C-41A25847A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E5CF0-2C22-9D92-A7AE-6068E0FF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3C1F-E46B-3C0C-E4F2-B2CD512F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612FB-3544-0D6C-AA38-5B6C0048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7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F5DD-8D7E-01D2-0BE5-5D7587B9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778B-4034-91E7-A185-7EE36BDD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0EC41-B37C-7002-5EB4-F309AD4F0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EF85C-EB26-B192-0001-49F7A0C9C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EF06A-C38F-E665-9A35-155588B41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59931-9CFE-BF24-DD4E-1927C823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A32B9-AA0E-EA30-7871-FB3D63B1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F4786-4A8B-D26B-AC6A-B5F8A286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F1F-4ED2-B0A0-5288-DEBB7546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9B253-88C2-7A60-E8C3-4F3D39B4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F3BF3-8207-46C7-4686-B88EB599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61DA1-F034-FABE-0BF5-ECFD4FBA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D4DAB-FA74-2148-529B-965495A1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82B3B-3697-D012-A134-B38E3987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479A1-7A54-A7BE-9BB7-E6199749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C23D-86EE-7E4A-CA11-57498A88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E85A-3C4C-48C7-EA3B-978A9A9A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83E2-A8F4-FD63-3838-9BEFE652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0401D-A25F-6061-1C8B-3EF79B09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D86D3-3378-347F-AED3-1D154F5E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D766C-54C4-3B26-EB16-99C2FD6E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A0A0-9379-AA6B-1C78-978E6D6F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06943-60BB-C07E-ECF7-C9DF0A766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DA342-37EA-0EED-0B93-5DAB57AE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79A7-7C83-74A0-7EC0-1A4EACA8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4FCEB-0B71-5A2E-45B0-D8E0CB3C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02A58-E96E-7423-5B41-4AAD6D12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1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F31F1-906C-5146-F5AB-0CD1757E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F4715-56F5-AB03-B018-62F4F1D5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3C27-C126-63E8-A5A7-B7CEB585F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E5F1-F758-4DF0-B121-8B3798FF083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0347-9200-A8E2-3BF5-1F61A85F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15EE-2DE9-F970-8B86-407E44056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87631-B185-4029-BDD5-063EB9B5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F0D7-0BF9-51F7-7433-276FB7A7B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1FC25-6813-9DA1-BD0E-57CB02D37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F23D6-6D43-29D7-D31F-9574D346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8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ACE1D-7A06-96C3-F22D-93F25F76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8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31081-AB1A-C5FA-81FB-6D62DFC4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108513"/>
            <a:ext cx="6599871" cy="6590867"/>
          </a:xfrm>
          <a:prstGeom prst="rect">
            <a:avLst/>
          </a:prstGeom>
        </p:spPr>
      </p:pic>
      <p:pic>
        <p:nvPicPr>
          <p:cNvPr id="2050" name="Picture 2" descr="Lloyd Asplund - MyAnimeList.net">
            <a:extLst>
              <a:ext uri="{FF2B5EF4-FFF2-40B4-BE49-F238E27FC236}">
                <a16:creationId xmlns:a16="http://schemas.microsoft.com/office/drawing/2014/main" id="{57E03E7C-7046-231D-22AE-F825CD2B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3" y="200935"/>
            <a:ext cx="4849586" cy="649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4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7DE2A-DAB0-EA6A-083C-4589E483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3DD2CC77-8525-18B2-D53D-33A0FF6B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PHY CH 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5</dc:title>
  <dc:creator>Charles Seager</dc:creator>
  <cp:lastModifiedBy>Charles Seager</cp:lastModifiedBy>
  <cp:revision>1</cp:revision>
  <dcterms:created xsi:type="dcterms:W3CDTF">2023-03-08T16:12:30Z</dcterms:created>
  <dcterms:modified xsi:type="dcterms:W3CDTF">2023-10-17T20:37:17Z</dcterms:modified>
</cp:coreProperties>
</file>