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189C3-DCB8-49E7-BF3F-06F461A0F32F}" v="4" dt="2023-10-17T20:40:0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5FD189C3-DCB8-49E7-BF3F-06F461A0F32F}"/>
    <pc:docChg chg="delSld modSld sldOrd">
      <pc:chgData name="Charles Seager" userId="b6090891032109d0" providerId="LiveId" clId="{5FD189C3-DCB8-49E7-BF3F-06F461A0F32F}" dt="2023-10-17T20:40:13.500" v="16" actId="47"/>
      <pc:docMkLst>
        <pc:docMk/>
      </pc:docMkLst>
      <pc:sldChg chg="addSp">
        <pc:chgData name="Charles Seager" userId="b6090891032109d0" providerId="LiveId" clId="{5FD189C3-DCB8-49E7-BF3F-06F461A0F32F}" dt="2023-10-17T20:38:18.812" v="0"/>
        <pc:sldMkLst>
          <pc:docMk/>
          <pc:sldMk cId="1622687292" sldId="262"/>
        </pc:sldMkLst>
        <pc:picChg chg="add">
          <ac:chgData name="Charles Seager" userId="b6090891032109d0" providerId="LiveId" clId="{5FD189C3-DCB8-49E7-BF3F-06F461A0F32F}" dt="2023-10-17T20:38:18.812" v="0"/>
          <ac:picMkLst>
            <pc:docMk/>
            <pc:sldMk cId="1622687292" sldId="262"/>
            <ac:picMk id="1026" creationId="{EA45B67E-440C-C2D0-59D7-A08EFE14CD80}"/>
          </ac:picMkLst>
        </pc:picChg>
      </pc:sldChg>
      <pc:sldChg chg="addSp modSp mod ord">
        <pc:chgData name="Charles Seager" userId="b6090891032109d0" providerId="LiveId" clId="{5FD189C3-DCB8-49E7-BF3F-06F461A0F32F}" dt="2023-10-17T20:40:07.985" v="15" actId="14100"/>
        <pc:sldMkLst>
          <pc:docMk/>
          <pc:sldMk cId="1021624396" sldId="263"/>
        </pc:sldMkLst>
        <pc:picChg chg="add mod">
          <ac:chgData name="Charles Seager" userId="b6090891032109d0" providerId="LiveId" clId="{5FD189C3-DCB8-49E7-BF3F-06F461A0F32F}" dt="2023-10-17T20:39:24.659" v="12" actId="1076"/>
          <ac:picMkLst>
            <pc:docMk/>
            <pc:sldMk cId="1021624396" sldId="263"/>
            <ac:picMk id="3" creationId="{EE05ECDF-397D-730A-8112-633BB3FE1FB9}"/>
          </ac:picMkLst>
        </pc:picChg>
        <pc:picChg chg="add mod">
          <ac:chgData name="Charles Seager" userId="b6090891032109d0" providerId="LiveId" clId="{5FD189C3-DCB8-49E7-BF3F-06F461A0F32F}" dt="2023-10-17T20:40:07.985" v="15" actId="14100"/>
          <ac:picMkLst>
            <pc:docMk/>
            <pc:sldMk cId="1021624396" sldId="263"/>
            <ac:picMk id="2050" creationId="{E42E4B82-29D5-B781-A8F1-F7BE28161CBB}"/>
          </ac:picMkLst>
        </pc:picChg>
      </pc:sldChg>
      <pc:sldChg chg="del">
        <pc:chgData name="Charles Seager" userId="b6090891032109d0" providerId="LiveId" clId="{5FD189C3-DCB8-49E7-BF3F-06F461A0F32F}" dt="2023-10-17T20:40:13.500" v="16" actId="47"/>
        <pc:sldMkLst>
          <pc:docMk/>
          <pc:sldMk cId="154020134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872D-C700-511B-BDC4-566E5017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F5A2-9D69-8EAE-8313-24A9A1D2A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C370-5393-7C6F-B785-F56B9F7F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BCB3-29CF-87EA-9DE6-3160B7DC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3999-B096-7B22-3CE9-D30C1AF4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78E3-4F3F-FAAD-DCD5-958B64E4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F1F0-229A-0463-31DC-9EDAAE0C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F43E-490D-C0CB-1BA4-0950F3E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9808-C07A-568A-213C-7AAE447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F2A0-1328-D4A2-61CA-57B4ABB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273F6-82CD-9F90-D5DE-D0504C006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8A38-1A92-4A03-3F6F-6FCF3B96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4F12-2F1F-EB30-8F84-B16B8B79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A847-FED2-8549-A6D3-B64A88D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3B0F-A477-4CE2-23BE-6E8B3250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D3AA-3DD8-1D39-95DD-7CCCB6F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AE3-6530-DF20-15A4-C17156EC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D965-9EA3-A0FB-8C35-01449811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7843-63D6-BBB3-EBFA-BEF9DA6C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F859-4CDF-D2BD-D0E4-DCFBB83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528-11ED-34CF-7172-B61E59F7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5856-3484-7D60-6E07-72CFB884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0404-2FD8-43F7-AF61-AF97E1D0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9C0A-4006-D5CD-519E-6893793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3968-BAF1-4F5D-CF4F-341F8E4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1ECE-6106-2293-A6D0-BB9B683D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7510-97DA-94E9-728F-27B415D3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8DA27-EF65-346B-9FA8-9D0BADF1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CA78-76ED-5F39-10AA-9D0DF41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E177-763D-C727-BC50-9D64B54F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5B696-C048-DA2E-806F-7F91A1E0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4B52-846D-49E2-65EE-09C6FC4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CA1E-FAF4-A63E-F3DA-8BA216EA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2D6D-637C-2337-7E3F-B39F6613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E7DD8-10D5-6083-6792-3872D500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E62AC-679C-638D-9EBF-97C30A94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9DA7A-BF05-B6A8-1249-200AB43A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11328-5B48-A2D7-FE14-9DFD03F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CA4D-9843-ED18-841F-F61F0BB2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E3B5-0F10-0B8C-774F-883F2B21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7CE77-656D-00C5-DD80-97E51F44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6053-4B09-DFCC-5FE1-05BA751C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66B5F-F026-0E83-66DE-E2F12A3D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7CFC7-7CF3-51FF-8DD4-AD8F218B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D672-98C3-A317-EAAB-9B6DD1BD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130F5-E245-860E-E884-52505D12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047A-CDEA-3673-CB99-E6C34705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2852-81C4-43FE-057C-F8AF80C2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1502-621E-226C-52FE-BEAB2BCC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CEE7-5A93-24AA-D6C4-7DFD3A21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89144-0A92-F067-C3E9-AAE3492D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1C4B-2FF3-B5FC-44DA-8B44260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485B-71F8-2E71-E902-43D34812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59732-C778-93DB-A654-B180A0117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00B12-59A4-408C-F776-0B7D09B3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0AD8-77FC-BFE9-E389-0876BC7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60E6-CB51-70EE-76D2-CBE42D2A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5EA4-6CB3-259E-2F73-A7ED98AB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5E909-7D5B-A8CC-9ED5-BC1A2793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C80C-76DA-0A44-FEC1-A65515D5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257E-2CCF-767B-F7DA-70599A2AD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C596-6A61-4ADF-81E9-F4D53CFD5D1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9B12-79AA-AB67-856A-BFF3F156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1276-D13E-9DF8-CD1A-1998AA611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1180-932D-414C-B14D-54579593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9E84-5B31-EC9D-EB75-41D91B157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8EB64-9289-4803-369D-A50D7A879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21FB6-4F0B-8F0D-5B13-239AE4C8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A66EA-C3FB-5A9C-257A-A2E10408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AF237-7415-1714-1198-27E9B1CF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5ECDF-397D-730A-8112-633BB3FE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2" y="247261"/>
            <a:ext cx="5790895" cy="6363478"/>
          </a:xfrm>
          <a:prstGeom prst="rect">
            <a:avLst/>
          </a:prstGeom>
        </p:spPr>
      </p:pic>
      <p:pic>
        <p:nvPicPr>
          <p:cNvPr id="2050" name="Picture 2" descr="The Gospel According to Pixar: Finding Nemo | The Fat Pastor">
            <a:extLst>
              <a:ext uri="{FF2B5EF4-FFF2-40B4-BE49-F238E27FC236}">
                <a16:creationId xmlns:a16="http://schemas.microsoft.com/office/drawing/2014/main" id="{E42E4B82-29D5-B781-A8F1-F7BE2816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61" y="83976"/>
            <a:ext cx="6154767" cy="51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1C611-8276-4DF7-CDCC-FD828E83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D90EC-9651-F336-6845-7CC794DC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EA45B67E-440C-C2D0-59D7-A08EFE14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8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PHY CH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6</dc:title>
  <dc:creator>Charles Seager</dc:creator>
  <cp:lastModifiedBy>Charles Seager</cp:lastModifiedBy>
  <cp:revision>1</cp:revision>
  <dcterms:created xsi:type="dcterms:W3CDTF">2023-03-08T16:17:39Z</dcterms:created>
  <dcterms:modified xsi:type="dcterms:W3CDTF">2023-10-17T20:40:18Z</dcterms:modified>
</cp:coreProperties>
</file>