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BC58C-CD21-440B-8E8C-9E53CCDF27AD}" v="1" dt="2023-10-17T20:43:42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101BC58C-CD21-440B-8E8C-9E53CCDF27AD}"/>
    <pc:docChg chg="addSld delSld modSld">
      <pc:chgData name="Charles Seager" userId="b6090891032109d0" providerId="LiveId" clId="{101BC58C-CD21-440B-8E8C-9E53CCDF27AD}" dt="2023-10-17T20:45:09.922" v="18" actId="47"/>
      <pc:docMkLst>
        <pc:docMk/>
      </pc:docMkLst>
      <pc:sldChg chg="addSp">
        <pc:chgData name="Charles Seager" userId="b6090891032109d0" providerId="LiveId" clId="{101BC58C-CD21-440B-8E8C-9E53CCDF27AD}" dt="2023-10-17T20:43:42.579" v="0"/>
        <pc:sldMkLst>
          <pc:docMk/>
          <pc:sldMk cId="4108739591" sldId="265"/>
        </pc:sldMkLst>
        <pc:picChg chg="add">
          <ac:chgData name="Charles Seager" userId="b6090891032109d0" providerId="LiveId" clId="{101BC58C-CD21-440B-8E8C-9E53CCDF27AD}" dt="2023-10-17T20:43:42.579" v="0"/>
          <ac:picMkLst>
            <pc:docMk/>
            <pc:sldMk cId="4108739591" sldId="265"/>
            <ac:picMk id="1026" creationId="{257A81D2-CDA5-B15C-0EF6-5A9D7F8B35F3}"/>
          </ac:picMkLst>
        </pc:picChg>
      </pc:sldChg>
      <pc:sldChg chg="del">
        <pc:chgData name="Charles Seager" userId="b6090891032109d0" providerId="LiveId" clId="{101BC58C-CD21-440B-8E8C-9E53CCDF27AD}" dt="2023-10-17T20:45:09.922" v="18" actId="47"/>
        <pc:sldMkLst>
          <pc:docMk/>
          <pc:sldMk cId="599462111" sldId="266"/>
        </pc:sldMkLst>
      </pc:sldChg>
      <pc:sldChg chg="del">
        <pc:chgData name="Charles Seager" userId="b6090891032109d0" providerId="LiveId" clId="{101BC58C-CD21-440B-8E8C-9E53CCDF27AD}" dt="2023-10-17T20:45:09.522" v="17" actId="47"/>
        <pc:sldMkLst>
          <pc:docMk/>
          <pc:sldMk cId="2966392331" sldId="267"/>
        </pc:sldMkLst>
      </pc:sldChg>
      <pc:sldChg chg="del">
        <pc:chgData name="Charles Seager" userId="b6090891032109d0" providerId="LiveId" clId="{101BC58C-CD21-440B-8E8C-9E53CCDF27AD}" dt="2023-10-17T20:45:09.162" v="16" actId="47"/>
        <pc:sldMkLst>
          <pc:docMk/>
          <pc:sldMk cId="831070095" sldId="268"/>
        </pc:sldMkLst>
      </pc:sldChg>
      <pc:sldChg chg="del">
        <pc:chgData name="Charles Seager" userId="b6090891032109d0" providerId="LiveId" clId="{101BC58C-CD21-440B-8E8C-9E53CCDF27AD}" dt="2023-10-17T20:45:08.826" v="15" actId="47"/>
        <pc:sldMkLst>
          <pc:docMk/>
          <pc:sldMk cId="1264119410" sldId="269"/>
        </pc:sldMkLst>
      </pc:sldChg>
      <pc:sldChg chg="del">
        <pc:chgData name="Charles Seager" userId="b6090891032109d0" providerId="LiveId" clId="{101BC58C-CD21-440B-8E8C-9E53CCDF27AD}" dt="2023-10-17T20:45:08.583" v="14" actId="47"/>
        <pc:sldMkLst>
          <pc:docMk/>
          <pc:sldMk cId="1166140081" sldId="270"/>
        </pc:sldMkLst>
      </pc:sldChg>
      <pc:sldChg chg="del">
        <pc:chgData name="Charles Seager" userId="b6090891032109d0" providerId="LiveId" clId="{101BC58C-CD21-440B-8E8C-9E53CCDF27AD}" dt="2023-10-17T20:45:08.330" v="13" actId="47"/>
        <pc:sldMkLst>
          <pc:docMk/>
          <pc:sldMk cId="3995172985" sldId="271"/>
        </pc:sldMkLst>
      </pc:sldChg>
      <pc:sldChg chg="del">
        <pc:chgData name="Charles Seager" userId="b6090891032109d0" providerId="LiveId" clId="{101BC58C-CD21-440B-8E8C-9E53CCDF27AD}" dt="2023-10-17T20:45:08.035" v="12" actId="47"/>
        <pc:sldMkLst>
          <pc:docMk/>
          <pc:sldMk cId="3083910244" sldId="272"/>
        </pc:sldMkLst>
      </pc:sldChg>
      <pc:sldChg chg="addSp modSp new mod">
        <pc:chgData name="Charles Seager" userId="b6090891032109d0" providerId="LiveId" clId="{101BC58C-CD21-440B-8E8C-9E53CCDF27AD}" dt="2023-10-17T20:45:00.614" v="11" actId="1076"/>
        <pc:sldMkLst>
          <pc:docMk/>
          <pc:sldMk cId="1292935934" sldId="273"/>
        </pc:sldMkLst>
        <pc:picChg chg="add mod">
          <ac:chgData name="Charles Seager" userId="b6090891032109d0" providerId="LiveId" clId="{101BC58C-CD21-440B-8E8C-9E53CCDF27AD}" dt="2023-10-17T20:44:22.532" v="5" actId="1076"/>
          <ac:picMkLst>
            <pc:docMk/>
            <pc:sldMk cId="1292935934" sldId="273"/>
            <ac:picMk id="3" creationId="{2C2F0318-7F1F-0B76-B6F7-7BEE8B1FA634}"/>
          </ac:picMkLst>
        </pc:picChg>
        <pc:picChg chg="add mod">
          <ac:chgData name="Charles Seager" userId="b6090891032109d0" providerId="LiveId" clId="{101BC58C-CD21-440B-8E8C-9E53CCDF27AD}" dt="2023-10-17T20:45:00.614" v="11" actId="1076"/>
          <ac:picMkLst>
            <pc:docMk/>
            <pc:sldMk cId="1292935934" sldId="273"/>
            <ac:picMk id="5" creationId="{7BD3E032-0E07-AEE7-5C56-E2616A4F20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B5DB-CA4E-84D5-6196-8FF0D55D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D95CC-19CB-600E-1762-65034EE1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6325-947B-92D5-921C-1D7C6FA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28B0-D242-6E98-EEBA-E432D42F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9C49C-67CB-BDB4-4FD1-C922E1F7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3DA6-696A-889D-1932-8AC47C4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04721-1811-A0B1-3A63-EE3FFFD6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49BA-DAB2-F341-B785-30F9B991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28D7-2013-7984-A1B0-17DAE5BF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361A-47B5-D7C5-C9B4-EADDEE00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2E947-9A4A-AA38-C8D1-E912272BC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CB30D-57E4-7CD4-51FB-F40A9DF9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5A08-FB49-0854-2CC4-E44A890C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F2AD-651F-1E37-884B-095E151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0C41-F2B6-53FF-C133-C0A05CCB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EEAD-20B3-66EC-E2FD-59B00B55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DAF0-D3B3-934B-F126-F2606E6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F520D-C03C-5BB1-2AD4-8D8A475F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7266-28C4-5108-C995-E655E4B0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1F13-AB5F-8DB1-CFF7-67849888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37BF-0390-BBFC-E041-CDB6BFF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8A9C-F5EC-3759-29EB-00EECE8F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6EDC-64B6-D03B-6D4F-C21EDD17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BF4A-DFB0-E448-6F4F-26C86CEB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534A-7D57-822B-6B15-C62FBD95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A7DE-1DEB-A64F-E3FD-21DB9421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9AC6-CE95-206B-BA3C-775083D53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7F4DE-8E8A-5A73-D816-46B370BA7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646D-6C51-A50F-838F-1FB79754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1824-DA98-0B9C-AC48-6A3D67D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2CCC-EF3D-FFCA-5E39-1497B996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B17B-8189-B4C0-6A53-770C36A8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557F-C43C-1D16-E09A-556E22EF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BFBC-FAD2-7C0A-20DC-0AC5E65CC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7F564-A8F5-1EF7-2681-AEA27E96B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FAA8-E112-EB91-A57F-41C421DC6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0BB2-5D8B-4625-FD5B-4767965F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31ADA-C552-74A4-317B-60AECEC4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E7493-9A30-004F-0596-6BB190AF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9A6B-43A1-3991-61B3-B431CA01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88470-1A17-5BD9-0593-D1F100F7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3431-F9E0-F92F-4C86-FBB1A19B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F0FBF-60D7-E092-9E1A-6E57CE3F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725D3-47A6-FC73-542F-9BC415DD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ABD9B-1357-FE42-C06F-C848DBEF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BFA3-AEC0-0671-032F-62299190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E8B4-C492-FEEE-0D23-D3567D1A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64F2-693B-899E-95CF-3D22B97C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0EA90-5141-AE95-7AC3-52042DE0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7D3E9-5F2A-E8FB-4B9C-2306DDAE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8BFC-FF57-4783-2878-0B3F861E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8F8B-A5EB-2BCC-2498-2B01B571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995-DB11-573B-755D-4FDA3D00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616FD-5F6F-6A1F-9301-D875A135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AD413-F576-1640-910A-DEAA6A69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E1175-D2A2-00B3-ABFF-3018A6F6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F65A-37CD-19F3-EE10-18B2F2C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1302-9A95-E610-C988-8F60724E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01188-1BBF-EF7A-1F10-33CD523D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44CF-9828-A336-2199-50BC9EE1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DC8B-B60D-3CBB-79B5-564172995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B6E4-D35B-4FB6-929A-2E83B5D2E81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FDE1-E7BE-1E4F-CF2E-9C2D832B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85C3-F4B5-1688-DA20-5E9BDAEE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B151-D5CD-4D52-8FF6-1CB9F8D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FEFB-E748-E9F7-5B5B-CC0740653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2CA3F-3F5E-1D66-9510-DF87852B4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257A81D2-CDA5-B15C-0EF6-5A9D7F8B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3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0EF78-1E9B-4B63-87EF-A3D0AFA7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F45D3-3C81-39C2-A239-09B1958C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F4C69-AFA8-3723-5032-B546D39C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67FB-7F75-EC60-282C-E6591E52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7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F0318-7F1F-0B76-B6F7-7BEE8B1F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79" y="279918"/>
            <a:ext cx="6298163" cy="629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3E032-0E07-AEE7-5C56-E2616A4F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8" y="1026368"/>
            <a:ext cx="5120151" cy="51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E8CB7-2B1A-0CDE-D363-4E3BC345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1A831-6814-E040-A763-C170F8BF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85360-AB0F-63CF-2CB9-245F8DDF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 CH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8</dc:title>
  <dc:creator>Charles Seager</dc:creator>
  <cp:lastModifiedBy>Charles Seager</cp:lastModifiedBy>
  <cp:revision>1</cp:revision>
  <dcterms:created xsi:type="dcterms:W3CDTF">2023-03-08T16:28:09Z</dcterms:created>
  <dcterms:modified xsi:type="dcterms:W3CDTF">2023-10-17T20:45:13Z</dcterms:modified>
</cp:coreProperties>
</file>