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1A93E-78A0-4FB5-97F2-5D76A58E06FE}" v="1" dt="2023-10-17T20:34:19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C361A93E-78A0-4FB5-97F2-5D76A58E06FE}"/>
    <pc:docChg chg="modSld">
      <pc:chgData name="Charles Seager" userId="b6090891032109d0" providerId="LiveId" clId="{C361A93E-78A0-4FB5-97F2-5D76A58E06FE}" dt="2023-10-17T20:34:19.037" v="0"/>
      <pc:docMkLst>
        <pc:docMk/>
      </pc:docMkLst>
      <pc:sldChg chg="addSp">
        <pc:chgData name="Charles Seager" userId="b6090891032109d0" providerId="LiveId" clId="{C361A93E-78A0-4FB5-97F2-5D76A58E06FE}" dt="2023-10-17T20:34:19.037" v="0"/>
        <pc:sldMkLst>
          <pc:docMk/>
          <pc:sldMk cId="1647804284" sldId="260"/>
        </pc:sldMkLst>
        <pc:picChg chg="add">
          <ac:chgData name="Charles Seager" userId="b6090891032109d0" providerId="LiveId" clId="{C361A93E-78A0-4FB5-97F2-5D76A58E06FE}" dt="2023-10-17T20:34:19.037" v="0"/>
          <ac:picMkLst>
            <pc:docMk/>
            <pc:sldMk cId="1647804284" sldId="260"/>
            <ac:picMk id="1026" creationId="{C241AEB5-5F1A-15DA-D358-9DF79C96E5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E2F4-6A8D-EC59-6CB9-DDFA5C595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6657-AF98-58A7-7418-8F7EB47D7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F35F-82F6-1EA1-A672-C75E573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3307-C981-D1FE-2105-B934ED39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BBF7-4813-FBB1-0DC7-93BD246F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132-2BF1-706F-35EE-9E88A6A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85A68-694E-A722-3EA0-D863F5D51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B2EF-F476-F9E9-45D2-A7D1F8C8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0269-79F5-933C-D386-6B90D799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39A1-4B68-5B0B-8271-4F705D70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98AF8-F9C4-7CEF-A962-9D2CB8C61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75868-14BE-A6D3-2DA4-49A865E5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59B48-AA5C-2968-8B3F-0A0A20B0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5416-9002-367B-B4FB-2EBCB60B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D31F-2DF4-4154-BACC-3B99295E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ADA5-76E1-0A1E-E1F0-6BB4202A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FA72-B73B-D2A4-6BF7-D0182FAF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E700-B0BF-7D64-C0D0-A2FA2F9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246F-D4C7-28CF-5DC4-D03EF3F4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7F66-1379-AF9D-23B5-A60F23EE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B31D-1519-6958-2E08-A13A0FA8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8447-D4A6-98A1-1FE6-6D72ED212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602A-5853-EBA7-6D55-F0A813F3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447C-8CBB-2B59-47B4-C53467C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2983-B7C2-A9CE-ED93-3C8F3347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29D8-914C-F1B4-01C7-D3186EE4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405F-AFC2-3705-B396-95927B5F0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E387-232E-3FE9-51C8-860DD799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5A07F-C2F5-DCA0-AAF0-4CCF6AA2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EE40F-1C5B-F9EC-2643-654AD0FD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01327-38DE-FFFE-C64A-B435BF5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2FB7-8DDA-B03F-E9DF-6C4F5227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64F3-4AD8-B6F9-1CF3-BA9F8551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B68D9-493B-6E19-AB8D-4BE6FC25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FC4B3-4857-28DB-7A4D-9A38E8085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E0FC8-E607-AB0E-A9EA-103397636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24D92-9108-AEEF-A55A-C1B9F3FB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F538-2526-C863-4C82-4E1414CC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E9B88-241E-3DDB-2B29-AE91E85D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33A9-8AEB-839D-2B60-97848806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38ACF-806C-A9F3-B735-0E748647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6B888-2777-2044-F773-A5351A7F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B991E-1991-6620-C263-BE3A6675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5F1B4-4496-A472-1CE3-9E416AA7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10F33-0ECC-2ECE-D960-BC81C5C3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8CF3-9BB9-539B-302E-74054943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E089-E912-C5F0-3380-9264169C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81C1-A625-3643-A67E-E9FB8E5E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5A369-A3C6-D805-A679-E0E25A23B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74EBA-285F-C8A0-812F-FDD2B6AD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041C-5343-659F-86B4-D69F5E74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3E13-2071-4192-2A8F-A5C53479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F203-3540-AC26-5E92-571AAA4C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10DEE-3EE4-8AB8-F013-E1707F3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25A6B-EB73-984E-3FA2-B36F92709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D0805-C33D-D3A2-5145-45A8ED89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567B-F589-C98D-FE5F-554571D4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577B2-591F-7784-02FA-CB2E39D2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9A87C-34A6-37C8-41E3-2AD1C5A5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78F77-8E8F-480B-7E4A-E1967439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B17-B73E-A503-1107-27F7B4E6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FCAC-5C31-4D58-A154-53B52598158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7996-B44C-1473-A8A7-AEF8FCD4F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CD9A-BA05-EB45-911D-20C53785B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4FE9-AA76-446C-A731-B0CC014A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575F-BA3B-CB3F-22FE-E34F7B229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7D1DD-793D-9F80-CFC4-C8943224E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5B591-841B-B2AA-120B-FE278CE5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1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58882-45E2-70B2-19B1-2E4E9BDD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C0C2D-95C0-C426-D85A-60979500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C241AEB5-5F1A-15DA-D358-9DF79C96E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80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3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95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70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PHY CH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4</dc:title>
  <dc:creator>Charles Seager</dc:creator>
  <cp:lastModifiedBy>Charles Seager</cp:lastModifiedBy>
  <cp:revision>1</cp:revision>
  <dcterms:created xsi:type="dcterms:W3CDTF">2023-03-08T16:09:10Z</dcterms:created>
  <dcterms:modified xsi:type="dcterms:W3CDTF">2023-10-17T20:34:29Z</dcterms:modified>
</cp:coreProperties>
</file>