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F94A-AED4-49CD-826A-D841FE1977B7}" v="6" dt="2023-10-17T21:11:1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0878F94A-AED4-49CD-826A-D841FE1977B7}"/>
    <pc:docChg chg="delSld modSld sldOrd">
      <pc:chgData name="Charles Seager" userId="b6090891032109d0" providerId="LiveId" clId="{0878F94A-AED4-49CD-826A-D841FE1977B7}" dt="2023-10-17T21:11:28.857" v="17" actId="47"/>
      <pc:docMkLst>
        <pc:docMk/>
      </pc:docMkLst>
      <pc:sldChg chg="addSp">
        <pc:chgData name="Charles Seager" userId="b6090891032109d0" providerId="LiveId" clId="{0878F94A-AED4-49CD-826A-D841FE1977B7}" dt="2023-10-17T21:09:12.628" v="0"/>
        <pc:sldMkLst>
          <pc:docMk/>
          <pc:sldMk cId="3028860503" sldId="266"/>
        </pc:sldMkLst>
        <pc:picChg chg="add">
          <ac:chgData name="Charles Seager" userId="b6090891032109d0" providerId="LiveId" clId="{0878F94A-AED4-49CD-826A-D841FE1977B7}" dt="2023-10-17T21:09:12.628" v="0"/>
          <ac:picMkLst>
            <pc:docMk/>
            <pc:sldMk cId="3028860503" sldId="266"/>
            <ac:picMk id="1026" creationId="{B4F9F581-57B6-3809-7A47-90DA39F6E698}"/>
          </ac:picMkLst>
        </pc:picChg>
      </pc:sldChg>
      <pc:sldChg chg="addSp modSp mod ord">
        <pc:chgData name="Charles Seager" userId="b6090891032109d0" providerId="LiveId" clId="{0878F94A-AED4-49CD-826A-D841FE1977B7}" dt="2023-10-17T21:11:16.484" v="13"/>
        <pc:sldMkLst>
          <pc:docMk/>
          <pc:sldMk cId="2565518975" sldId="267"/>
        </pc:sldMkLst>
        <pc:picChg chg="add mod">
          <ac:chgData name="Charles Seager" userId="b6090891032109d0" providerId="LiveId" clId="{0878F94A-AED4-49CD-826A-D841FE1977B7}" dt="2023-10-17T21:10:34.312" v="6" actId="1076"/>
          <ac:picMkLst>
            <pc:docMk/>
            <pc:sldMk cId="2565518975" sldId="267"/>
            <ac:picMk id="3" creationId="{4F793F1F-FC3B-F31C-6FB0-3CEB17C3D7A3}"/>
          </ac:picMkLst>
        </pc:picChg>
        <pc:picChg chg="add mod">
          <ac:chgData name="Charles Seager" userId="b6090891032109d0" providerId="LiveId" clId="{0878F94A-AED4-49CD-826A-D841FE1977B7}" dt="2023-10-17T21:11:10.210" v="11" actId="14100"/>
          <ac:picMkLst>
            <pc:docMk/>
            <pc:sldMk cId="2565518975" sldId="267"/>
            <ac:picMk id="2050" creationId="{06BB4504-EAEC-1650-FCC2-63D4E09F638D}"/>
          </ac:picMkLst>
        </pc:picChg>
      </pc:sldChg>
      <pc:sldChg chg="del">
        <pc:chgData name="Charles Seager" userId="b6090891032109d0" providerId="LiveId" clId="{0878F94A-AED4-49CD-826A-D841FE1977B7}" dt="2023-10-17T21:11:28.857" v="17" actId="47"/>
        <pc:sldMkLst>
          <pc:docMk/>
          <pc:sldMk cId="2469238304" sldId="268"/>
        </pc:sldMkLst>
      </pc:sldChg>
      <pc:sldChg chg="del">
        <pc:chgData name="Charles Seager" userId="b6090891032109d0" providerId="LiveId" clId="{0878F94A-AED4-49CD-826A-D841FE1977B7}" dt="2023-10-17T21:11:28.474" v="16" actId="47"/>
        <pc:sldMkLst>
          <pc:docMk/>
          <pc:sldMk cId="1571675088" sldId="269"/>
        </pc:sldMkLst>
      </pc:sldChg>
      <pc:sldChg chg="del">
        <pc:chgData name="Charles Seager" userId="b6090891032109d0" providerId="LiveId" clId="{0878F94A-AED4-49CD-826A-D841FE1977B7}" dt="2023-10-17T21:11:28.147" v="15" actId="47"/>
        <pc:sldMkLst>
          <pc:docMk/>
          <pc:sldMk cId="33189619" sldId="270"/>
        </pc:sldMkLst>
      </pc:sldChg>
      <pc:sldChg chg="del">
        <pc:chgData name="Charles Seager" userId="b6090891032109d0" providerId="LiveId" clId="{0878F94A-AED4-49CD-826A-D841FE1977B7}" dt="2023-10-17T21:11:27.855" v="14" actId="47"/>
        <pc:sldMkLst>
          <pc:docMk/>
          <pc:sldMk cId="10204843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F9C-E89F-222C-9E29-DF2EA7E4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6BC1-783A-9E66-AA13-6EF3F1369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3DAE-1185-6580-E37E-9BED3B3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A0AB-8E7D-D8DB-DDF3-A44DBF1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96BF-11D1-2E35-83C1-53386242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910-1FED-DABF-0204-62255AE5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44E13-D32A-B2DA-92C5-B25A1907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9517-78B6-D2AF-30C4-3313F368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DDC9-CEF7-B980-4193-373CB1B4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79A6-3D0F-8DA9-5CC0-CAD5F3D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2ABC-8E58-C066-2DFB-4EA1B1B0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AC1B1-35CB-1A8B-82E8-7B709362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7FEC-46DF-52B6-181C-134CD58B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B648-9B92-1754-EF3E-5FFE6B71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E173-EFEB-C2F3-8FB7-1FA69AF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8403-2C0C-183B-3578-74BCABAF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7621-CC35-8B9F-0B14-FCC269FC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BEA1-B6F4-7FD1-DF14-CBEFB3E0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9AC8-CA55-9624-48EB-D8E5E06A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0A38-30C5-756D-BA71-C9C3ED8C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1A47-DB8B-E178-B9B7-41137F76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E96E-4BD4-9810-C592-1C734B35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5E83-E8D3-C2CF-814F-11182EF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F0F9-66EE-E309-26CA-943E11FC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A310-4F48-D5F7-ADF9-C426F18D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B94-AD51-FF1E-FC98-241E18FC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BC37-0CAF-D1A8-4585-7E5FA510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3E72D-5865-B543-D36E-546B6CE2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4CE2-A618-AABF-99BD-B0930EB2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A8D0-7FEA-8C10-A8AF-4A08D213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2E40-0927-B6E1-996D-AD204955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F13-41D1-8E06-E37A-D854A1F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D72E5-9C96-1DBF-13E0-8B941880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7722-5D0A-37E6-E7E8-5E5BDC9E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EFC9-4EAD-E40A-95E9-7B6A7D149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43C74-1159-D98F-0B7A-D6FB2FD77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4436-AEAC-F913-8226-05E7CDEF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B48DB-0D99-3144-236C-D297D66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17240-3DB7-2D81-A3F6-113EA880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FB85-F9FB-0DF6-B16A-6CC79AA2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D5852-E3E1-7C37-DEE8-B669BDBF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F0E9F-9091-A7BB-736A-67789582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4BEE-4A3C-D6F3-EF27-36AB1C89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D9FA4-ADFF-F599-7B5C-48A0B94F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FD715-1C57-0EAE-67CA-D4369CA2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0560-27E1-5322-821B-3AD3A85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69B-007E-8966-8BC6-DFED0343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BB71-77EB-D0C9-018A-9508D187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5757-A5F7-F9DF-23C1-5C8BE11A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DC84-A361-E19A-AF25-522611DB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56F-E020-BA43-7D73-629456E4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7884-A926-DA49-ECAF-673F60D2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1522-6C23-F688-F528-3F4272E9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A7C63-3A40-7DBF-B1D1-B84B2630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96E3-C59A-C028-C1A9-A2370DCF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3681-D380-F9F5-230A-5FA2F4E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4490-5DB9-6E54-2A68-2194FDBE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8E0E-1922-4A1C-DDC4-EDAB822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1F99E-AF8A-C45D-BE9A-43CA7FE7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7227-F6BB-5E37-70AB-2B234140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9F33-029C-4714-112C-EA2220FD6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A31A-F746-45F6-A014-EEC12AD9537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819D-BB37-8108-756C-DD38F17E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8B6E-4BD7-B89B-7862-2AE2442D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4489-10AA-4276-9C59-32F4B13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178-C937-F340-6A59-D6181DC9E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A2CB-F414-0CE9-CB9D-AFD2D4D20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69546-67B9-18A4-E499-BB8032F1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FCE43-A617-ED39-7B13-BE3D9FAD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B4F9F581-57B6-3809-7A47-90DA39F6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86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7F545-BD74-D687-84E7-AE9F2B55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0A7CE-F4CB-F714-BE61-EA33FCB6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CB7BA-7B41-E043-575B-1809EC09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2EBB6-8A18-1555-CB62-56419D96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F365B-AE53-360D-756B-C39D61F6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BCB8D-A683-E5DE-CF44-99E3A61F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93F1F-FC3B-F31C-6FB0-3CEB17C3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" y="233266"/>
            <a:ext cx="4351496" cy="5850294"/>
          </a:xfrm>
          <a:prstGeom prst="rect">
            <a:avLst/>
          </a:prstGeom>
        </p:spPr>
      </p:pic>
      <p:pic>
        <p:nvPicPr>
          <p:cNvPr id="2050" name="Picture 2" descr="100+ BEST Jojo Memes from Jojo's Bizarre Adventure to Cry for! I QTA">
            <a:extLst>
              <a:ext uri="{FF2B5EF4-FFF2-40B4-BE49-F238E27FC236}">
                <a16:creationId xmlns:a16="http://schemas.microsoft.com/office/drawing/2014/main" id="{06BB4504-EAEC-1650-FCC2-63D4E09F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1" y="1206747"/>
            <a:ext cx="7179466" cy="55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B9919-D59B-3886-7C9C-09FC6F5E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15</dc:title>
  <dc:creator>Charles Seager</dc:creator>
  <cp:lastModifiedBy>Charles Seager</cp:lastModifiedBy>
  <cp:revision>1</cp:revision>
  <dcterms:created xsi:type="dcterms:W3CDTF">2023-03-08T17:29:51Z</dcterms:created>
  <dcterms:modified xsi:type="dcterms:W3CDTF">2023-10-17T21:11:31Z</dcterms:modified>
</cp:coreProperties>
</file>