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45786-721A-4C44-AAB6-03EC4AB3011F}" v="7" dt="2023-10-17T21:05:34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77245786-721A-4C44-AAB6-03EC4AB3011F}"/>
    <pc:docChg chg="addSld modSld sldOrd">
      <pc:chgData name="Charles Seager" userId="b6090891032109d0" providerId="LiveId" clId="{77245786-721A-4C44-AAB6-03EC4AB3011F}" dt="2023-10-17T21:05:34.052" v="10"/>
      <pc:docMkLst>
        <pc:docMk/>
      </pc:docMkLst>
      <pc:sldChg chg="addSp modSp new ord">
        <pc:chgData name="Charles Seager" userId="b6090891032109d0" providerId="LiveId" clId="{77245786-721A-4C44-AAB6-03EC4AB3011F}" dt="2023-10-17T21:05:12.286" v="8" actId="1076"/>
        <pc:sldMkLst>
          <pc:docMk/>
          <pc:sldMk cId="2068645367" sldId="268"/>
        </pc:sldMkLst>
        <pc:picChg chg="add mod">
          <ac:chgData name="Charles Seager" userId="b6090891032109d0" providerId="LiveId" clId="{77245786-721A-4C44-AAB6-03EC4AB3011F}" dt="2023-10-17T21:04:31.376" v="2" actId="1076"/>
          <ac:picMkLst>
            <pc:docMk/>
            <pc:sldMk cId="2068645367" sldId="268"/>
            <ac:picMk id="1026" creationId="{0EBE2749-1D0D-9A46-FE97-70F10E76E802}"/>
          </ac:picMkLst>
        </pc:picChg>
        <pc:picChg chg="add mod">
          <ac:chgData name="Charles Seager" userId="b6090891032109d0" providerId="LiveId" clId="{77245786-721A-4C44-AAB6-03EC4AB3011F}" dt="2023-10-17T21:05:12.286" v="8" actId="1076"/>
          <ac:picMkLst>
            <pc:docMk/>
            <pc:sldMk cId="2068645367" sldId="268"/>
            <ac:picMk id="1028" creationId="{DF7D3FC7-6795-B493-60FA-0058C0659DAB}"/>
          </ac:picMkLst>
        </pc:picChg>
      </pc:sldChg>
      <pc:sldChg chg="addSp new">
        <pc:chgData name="Charles Seager" userId="b6090891032109d0" providerId="LiveId" clId="{77245786-721A-4C44-AAB6-03EC4AB3011F}" dt="2023-10-17T21:05:34.052" v="10"/>
        <pc:sldMkLst>
          <pc:docMk/>
          <pc:sldMk cId="3780999720" sldId="269"/>
        </pc:sldMkLst>
        <pc:picChg chg="add">
          <ac:chgData name="Charles Seager" userId="b6090891032109d0" providerId="LiveId" clId="{77245786-721A-4C44-AAB6-03EC4AB3011F}" dt="2023-10-17T21:05:34.052" v="10"/>
          <ac:picMkLst>
            <pc:docMk/>
            <pc:sldMk cId="3780999720" sldId="269"/>
            <ac:picMk id="2050" creationId="{CEAE7112-6D55-EB99-09FF-4F23AC33DD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BEF7-A3E8-E665-A2F0-FA7355842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835B9-7B3C-2B8A-448E-352960C3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7AE8-7390-1404-9ED5-061E1575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1F47-ACE4-D0C4-4037-D14CE3F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AD78-60BA-9B1B-D052-0EE5A05B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C06B-C471-D2BD-DFE4-F705DB24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BA489-AD5E-BC36-C30A-47A77DF8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B1E6-C207-8FD3-25A8-69A1F62A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4136-B4FC-B016-D116-E2FEDA9A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7D14-AF80-B732-31B3-4C8632A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2CBA8-649F-9E28-964E-E20075E83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6C9CC-1463-B1A5-2D10-D15529EA0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8ABA-D14D-D9BC-B61C-FA52B47F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14E9-CD8D-871D-62D6-427BFB8C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05D4-2830-97D2-0DC6-09D8C1E0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C288-B965-F545-713B-F6FD9C8F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40E0-6186-78B9-BD1B-FEE62F82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C54E-5C6F-998E-BC65-4929CB77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680B-0952-45CC-672E-815A940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A1D4-992C-FBCA-5270-9D3118B2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FF25-7F50-3F29-16E6-F72401CB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75086-49E5-4A57-DF88-DD8A872C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B54D-CC5E-6A60-DEFE-A1AF40AA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D772-A1FD-3E41-0902-731E40A1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F9BA-A24C-6FD3-8532-768E873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56B2-8378-9D19-6C62-4521D1B8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108E-259F-1077-0475-132BD5FCB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735AB-F053-699C-64A7-98164985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82C3-C303-57F0-39BD-D2D45935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1BE88-25B5-9EC5-667D-20BCA768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E7177-2F9B-D7C1-9FE3-ACF11FD9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6D36-2AD2-D22D-5834-4F6F5924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9B38-3D8B-C449-E2DA-7393AFBA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F9753-C45C-92A1-C1FA-3983377A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7A6D0-8431-30C0-D832-E375C9168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D3CDB-F294-28E4-AD3E-4A5184286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57207-C73A-917A-EF93-0A917FB4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4E840-9A81-A4A0-307C-6558DD78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AAD4E-21CF-A37B-B8F4-9E71398C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AAB8-0D03-5DA8-D4E8-C193F4B7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16AAD-5E5C-EC4F-A095-F3D26935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8F6AA-F50E-6B5A-8275-099E73C6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8719-DFE5-C825-BEF5-7B0FBDCE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C345C-C47F-6BEC-76AF-2987CE78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1D33D-6497-5168-5D14-2ECB7FB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7C100-5215-7D0A-9A94-BD0EC000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73D5-F04E-8CFE-6FEC-C9472E6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136A-B7D2-7ACB-254E-51772BF0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414D-0AA2-8A53-EFC6-5468786D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ECB17-F98D-114D-98D1-2288E3AC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4EB5-5ECD-34E7-1707-38A0AA4F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758C-52CF-9300-5BD2-065D5F28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AB3-BD7F-AE7E-D41D-9AD1C831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96B2-09D5-E126-307A-FEE7E97D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CCBC4-9A5E-CA28-15F5-ACDF98D3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1E15-193C-6336-BBEE-16B628C4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F4F9-B7D2-9181-DF2A-61A56F52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B9A11-5589-7A6E-D6B7-008FD24B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CAE18-E0B4-7B34-F462-8962C1EB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C3B1-07AD-8C5B-7431-CD4A3062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0B61-D2F9-59D4-97C0-0DCE6F9A9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9804-170D-42C2-9F38-96F679F125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7173-E2FF-8072-775C-FC2B0A00B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DEB5-E910-5DCE-116C-835D4FCEB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CB4D-351C-4053-8F96-C0B99986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9D74-356C-BBBB-FE41-AB989A235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DC3F3-CD47-E91B-F784-28DA40750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21A5D-18F2-373A-45F6-EA2D52EA2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5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CB0D6-BDEB-BC82-EF32-CE9B156C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1223B-CA45-97C9-F18E-2F1D86D3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7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F04C9-0F47-2492-77D3-63442351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t's All Folks - Bugs Bunny - YouTube">
            <a:extLst>
              <a:ext uri="{FF2B5EF4-FFF2-40B4-BE49-F238E27FC236}">
                <a16:creationId xmlns:a16="http://schemas.microsoft.com/office/drawing/2014/main" id="{CEAE7112-6D55-EB99-09FF-4F23AC33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1947F-0CEE-2D5C-F74F-BCFDF31E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0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06E0A-6D2C-44AB-553F-D2961BA4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613B2-FAA4-9AA3-4E5E-A26532CF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7CF32-EEDC-BA1C-4409-E8463993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1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EC50E-9C18-9A1B-2424-99F912EC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Funny jojo bizarre adventure Memes - 9GAG">
            <a:extLst>
              <a:ext uri="{FF2B5EF4-FFF2-40B4-BE49-F238E27FC236}">
                <a16:creationId xmlns:a16="http://schemas.microsoft.com/office/drawing/2014/main" id="{0EBE2749-1D0D-9A46-FE97-70F10E76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471488"/>
            <a:ext cx="43815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bit of æverything — lloyd asplund, 𝚌𝚘𝚍𝚎 𝚐𝚎𝚊𝚜𝚜 (𝟸𝟶𝟶𝟼) → like  or reblog...">
            <a:extLst>
              <a:ext uri="{FF2B5EF4-FFF2-40B4-BE49-F238E27FC236}">
                <a16:creationId xmlns:a16="http://schemas.microsoft.com/office/drawing/2014/main" id="{DF7D3FC7-6795-B493-60FA-0058C065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8" y="714375"/>
            <a:ext cx="5673012" cy="56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4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ABDD7-3552-2038-0744-42FE28F9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2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C9375-C5AC-BF78-5370-ADBBC9791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PHY CH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13</dc:title>
  <dc:creator>Charles Seager</dc:creator>
  <cp:lastModifiedBy>Charles Seager</cp:lastModifiedBy>
  <cp:revision>1</cp:revision>
  <dcterms:created xsi:type="dcterms:W3CDTF">2023-03-08T17:11:38Z</dcterms:created>
  <dcterms:modified xsi:type="dcterms:W3CDTF">2023-10-17T21:05:34Z</dcterms:modified>
</cp:coreProperties>
</file>