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9D58-E348-3C49-9C9E-97530739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9ABEF-EDB9-B97F-2A5D-D0738C69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163B-D570-FD29-AE84-93D53923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61FD-56E1-D4D8-F6FB-E2D1273C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B5C2-2243-1743-B8EC-BFE076FC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8D2B-1F75-87D0-F34B-9B664A7E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669B-CCA0-10CB-A5D3-BACD2474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847D-5CB0-24FE-2A7F-A1A91A5B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3749-D020-E797-147A-81660DE3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85AC-55B3-DB46-F621-357F4C3D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1336F-38F7-C8F2-3E70-623252E97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A7DE-3436-16EF-5C10-17FEF63C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F045-5A64-991F-E6D1-EAE3BB77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2EEA-56CE-02BD-81D8-2B5A159E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3E20-6425-1D2B-584E-4E1DAD60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414C-A076-F715-E7B9-AEFED0E0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4E2C-C412-1DF1-A17D-579ACEA4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0E49-6955-09E3-C7F1-1D06E83B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E3A7-7145-46E9-3581-600545DA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DC30-64D2-3F37-C63A-32171250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2AD-4364-528C-3D1B-3A115C8C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88B86-0EBE-308A-18AB-042E034A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9A72-8DEF-1BB3-9751-855436F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947B-2779-230A-CB9A-60C4360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6D6C-AB87-D400-C0DB-193CFF4B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B3EF-C7F0-CF65-D5F5-271BFE0A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0B56-27BA-407A-ADC2-CEDD5E72E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5A37D-D871-2B7E-9EC0-55991D894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76F9-43DF-1046-1159-F81ACDA9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6DBC-911F-06D6-8784-C8977D47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8226-E749-16EE-0CDA-32F69F29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20E-F05F-CDE8-3F17-7EB33FC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89BF4-DDC3-9EC5-BC79-F410C31B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B9E78-87AF-6529-74AD-9E390C12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0EA75-D560-270F-B7D2-A4380714C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8354-4A2E-D8F5-9C0C-B75C304FE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CBA0A-E3AA-5614-4E68-F32E9023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EFF49-10B4-7C5F-E1C6-572A428F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3C201-0CBF-EAB1-5D3B-13CF4033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9C30-B4A5-865A-8582-92B091AB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2DA56-239E-C062-F1D4-94F15C9A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49C51-243E-B09A-8563-87912282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D1924-EBB6-4D7F-F924-4D80C5A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1E2D9-996F-1A8B-CCD3-AF9AA4E6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D2096-0CCD-507D-5D16-B4D7DCEC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C1C05-B21B-A7A1-86CB-8A288B6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DD4-37E9-3178-48C5-FF28A54E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FAF6-C5DE-EA0A-4ACB-6D7DFCBD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0481-DA2B-94E7-1F5C-CA914CA9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665A-2BB7-AE99-7B63-4D517D15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5AC20-FA9B-5112-5195-0BAF5A10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6A01-D0CD-6720-08B2-3CA05CF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7854-B9ED-2DD5-1F37-42E501D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2342E-005C-A8D1-FE2F-EB4A4CE5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BD1F-F532-A43B-4FCB-3BA77917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FBCE-C17A-BFF1-9E27-42875EA2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FDF5-8A9F-1E91-6E4B-2A11DEB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0EA2-4BF0-154E-3152-D67F4B6C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C8CA-7410-EB4B-83E8-7B84B842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A559A-E596-3D0B-60B6-E44C0715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1D50-EE06-20AB-86A3-082F59AAA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19E3-4B48-420D-9695-23C9CF3D8D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6B50-42D9-5E5E-34FD-BC7FCB637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0F9-FC15-22BD-1BC5-38B47C06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0879-DE0B-4EA7-B4A1-ABB0199A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3BE4-98EA-7857-B224-80E6FA4E0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B07-6AFA-08B6-87C1-C2163CBAB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0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80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45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1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DD7B7-327B-8D7D-EEAD-5BEA6F14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F0C32-8568-8B0B-B815-A71C78D8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96D5D-6901-5ADA-8E2C-9F20D1E4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ECF3B-4FBC-77F0-4F65-8A7CA585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B15D6-DDF2-442D-69CA-B632F91B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8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82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9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30</dc:title>
  <dc:creator>Charles Seager</dc:creator>
  <cp:lastModifiedBy>Charles Seager</cp:lastModifiedBy>
  <cp:revision>1</cp:revision>
  <dcterms:created xsi:type="dcterms:W3CDTF">2023-03-14T16:39:38Z</dcterms:created>
  <dcterms:modified xsi:type="dcterms:W3CDTF">2023-03-14T16:47:07Z</dcterms:modified>
</cp:coreProperties>
</file>